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4" r:id="rId5"/>
    <p:sldId id="278" r:id="rId6"/>
    <p:sldId id="280" r:id="rId7"/>
    <p:sldId id="279" r:id="rId8"/>
    <p:sldId id="284" r:id="rId9"/>
    <p:sldId id="285" r:id="rId10"/>
    <p:sldId id="286" r:id="rId11"/>
    <p:sldId id="287" r:id="rId12"/>
    <p:sldId id="289" r:id="rId13"/>
    <p:sldId id="290" r:id="rId14"/>
    <p:sldId id="291" r:id="rId15"/>
    <p:sldId id="292" r:id="rId16"/>
    <p:sldId id="303" r:id="rId17"/>
    <p:sldId id="293" r:id="rId18"/>
    <p:sldId id="294" r:id="rId19"/>
    <p:sldId id="295" r:id="rId20"/>
    <p:sldId id="296" r:id="rId21"/>
    <p:sldId id="297" r:id="rId22"/>
    <p:sldId id="298" r:id="rId23"/>
    <p:sldId id="300" r:id="rId24"/>
    <p:sldId id="301" r:id="rId25"/>
    <p:sldId id="283" r:id="rId26"/>
    <p:sldId id="302" r:id="rId27"/>
    <p:sldId id="304" r:id="rId28"/>
    <p:sldId id="272" r:id="rId29"/>
    <p:sldId id="299" r:id="rId30"/>
    <p:sldId id="2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901" dt="2021-03-19T04:03:53.121"/>
    <p1510:client id="{16ABD9F6-6234-EB20-7527-1226798C6CC9}" v="654" dt="2021-03-19T18:47:54.417"/>
    <p1510:client id="{63A39892-FB49-6100-720A-DEAAB45E0591}" v="455" dt="2021-03-18T01:30:46.864"/>
    <p1510:client id="{7B1C2236-8591-8708-C1A8-74B93F632E3A}" v="598" dt="2021-03-18T20:59:37.489"/>
    <p1510:client id="{AB28E6F2-8BBA-B89F-75E5-A9106F1DD308}" v="43" dt="2021-03-18T16:26:36.193"/>
    <p1510:client id="{D13C7287-569D-FD0E-AC56-32FD739F8DB3}" v="1124" dt="2021-03-19T06:23:11.366"/>
    <p1510:client id="{D28C3CB7-5CA8-7AF3-EBF6-06BABBB568C7}" v="670" dt="2021-03-16T01:13:37.642"/>
    <p1510:client id="{D5B574A8-999E-443D-BA54-2EDE88364326}" v="276" dt="2021-03-15T01:35:01.248"/>
    <p1510:client id="{EC5B556C-57ED-4CCC-965E-233CFB8BA0A5}" v="1406" dt="2021-03-15T03:39:39.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86957C-1D12-437E-A864-241AF34D46D8}"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CD2754FB-F162-45F2-AACE-D742E736CFCB}">
      <dgm:prSet phldr="0"/>
      <dgm:spPr/>
      <dgm:t>
        <a:bodyPr/>
        <a:lstStyle/>
        <a:p>
          <a:pPr algn="l" rtl="0"/>
          <a:r>
            <a:rPr lang="en-US">
              <a:solidFill>
                <a:schemeClr val="tx1"/>
              </a:solidFill>
              <a:latin typeface="Abadi"/>
            </a:rPr>
            <a:t>Introduction </a:t>
          </a:r>
        </a:p>
      </dgm:t>
    </dgm:pt>
    <dgm:pt modelId="{6CF939DF-FDB9-4F37-B3EB-129D85CA82EF}" type="parTrans" cxnId="{B5C061CA-3616-437D-A93E-56FA2DAC12F7}">
      <dgm:prSet/>
      <dgm:spPr/>
    </dgm:pt>
    <dgm:pt modelId="{5FAEF031-B595-4706-9C77-E80131B4FEAB}" type="sibTrans" cxnId="{B5C061CA-3616-437D-A93E-56FA2DAC12F7}">
      <dgm:prSet/>
      <dgm:spPr/>
    </dgm:pt>
    <dgm:pt modelId="{8B548EAF-D82B-4333-B70E-0BD9596AB650}">
      <dgm:prSet phldr="0"/>
      <dgm:spPr/>
      <dgm:t>
        <a:bodyPr/>
        <a:lstStyle/>
        <a:p>
          <a:pPr algn="l" rtl="0"/>
          <a:r>
            <a:rPr lang="en-US">
              <a:solidFill>
                <a:schemeClr val="tx1"/>
              </a:solidFill>
              <a:latin typeface="Abadi"/>
            </a:rPr>
            <a:t>Problem Statement </a:t>
          </a:r>
        </a:p>
      </dgm:t>
    </dgm:pt>
    <dgm:pt modelId="{0CA734DE-5293-465F-A107-FB3723B70C9A}" type="parTrans" cxnId="{64A8DC91-43D3-4616-AEBD-8EE13828DE66}">
      <dgm:prSet/>
      <dgm:spPr/>
    </dgm:pt>
    <dgm:pt modelId="{AB34F60B-A31C-4B53-845D-823453BC4011}" type="sibTrans" cxnId="{64A8DC91-43D3-4616-AEBD-8EE13828DE66}">
      <dgm:prSet/>
      <dgm:spPr/>
    </dgm:pt>
    <dgm:pt modelId="{2EEBDA67-900A-4A41-8116-BA510EBD7CA2}">
      <dgm:prSet phldr="0"/>
      <dgm:spPr/>
      <dgm:t>
        <a:bodyPr/>
        <a:lstStyle/>
        <a:p>
          <a:pPr algn="l" rtl="0"/>
          <a:r>
            <a:rPr lang="en-US">
              <a:solidFill>
                <a:schemeClr val="tx1"/>
              </a:solidFill>
              <a:latin typeface="Abadi"/>
            </a:rPr>
            <a:t>Business Objective </a:t>
          </a:r>
        </a:p>
      </dgm:t>
    </dgm:pt>
    <dgm:pt modelId="{0BC56A0D-0D32-4672-9722-F434FB2E6382}" type="parTrans" cxnId="{7669328B-16C9-43C6-8872-F3B0C27966D3}">
      <dgm:prSet/>
      <dgm:spPr/>
    </dgm:pt>
    <dgm:pt modelId="{E1681C88-DFB0-4141-9FC4-C35843BE775F}" type="sibTrans" cxnId="{7669328B-16C9-43C6-8872-F3B0C27966D3}">
      <dgm:prSet/>
      <dgm:spPr/>
    </dgm:pt>
    <dgm:pt modelId="{E3969011-57C8-4053-9617-C9344C9CA8EE}">
      <dgm:prSet phldr="0"/>
      <dgm:spPr/>
      <dgm:t>
        <a:bodyPr/>
        <a:lstStyle/>
        <a:p>
          <a:pPr algn="l" rtl="0"/>
          <a:r>
            <a:rPr lang="en-US">
              <a:solidFill>
                <a:schemeClr val="tx1"/>
              </a:solidFill>
              <a:latin typeface="Abadi"/>
            </a:rPr>
            <a:t>Assumptions/Hypotheses </a:t>
          </a:r>
        </a:p>
      </dgm:t>
    </dgm:pt>
    <dgm:pt modelId="{3F78BEB7-89FA-4125-A57F-371DA0362A80}" type="parTrans" cxnId="{52DBE505-0809-43B3-9B91-FBDEFE4116CE}">
      <dgm:prSet/>
      <dgm:spPr/>
    </dgm:pt>
    <dgm:pt modelId="{92055627-9454-4E65-9DA7-3A1F0EA7F61E}" type="sibTrans" cxnId="{52DBE505-0809-43B3-9B91-FBDEFE4116CE}">
      <dgm:prSet/>
      <dgm:spPr/>
    </dgm:pt>
    <dgm:pt modelId="{75F933F6-3B03-4053-8E8E-A75A3F4344F9}">
      <dgm:prSet phldr="0"/>
      <dgm:spPr/>
      <dgm:t>
        <a:bodyPr/>
        <a:lstStyle/>
        <a:p>
          <a:pPr algn="l" rtl="0"/>
          <a:r>
            <a:rPr lang="en-US">
              <a:solidFill>
                <a:schemeClr val="tx1"/>
              </a:solidFill>
              <a:latin typeface="Abadi"/>
            </a:rPr>
            <a:t>Data properties &amp; Exploratory data analysis</a:t>
          </a:r>
        </a:p>
      </dgm:t>
    </dgm:pt>
    <dgm:pt modelId="{AEE0879E-D2E1-47E2-A115-6924248FC982}" type="parTrans" cxnId="{18A86DCC-C3F0-434E-989A-CE3F3C5DDE55}">
      <dgm:prSet/>
      <dgm:spPr/>
    </dgm:pt>
    <dgm:pt modelId="{91F163D0-BDC0-4612-8FC1-B65B1F04AF1D}" type="sibTrans" cxnId="{18A86DCC-C3F0-434E-989A-CE3F3C5DDE55}">
      <dgm:prSet/>
      <dgm:spPr/>
    </dgm:pt>
    <dgm:pt modelId="{5A9E515D-2608-46B9-9BA2-3B7E5DB2D4E4}">
      <dgm:prSet phldr="0"/>
      <dgm:spPr/>
      <dgm:t>
        <a:bodyPr/>
        <a:lstStyle/>
        <a:p>
          <a:pPr algn="l" rtl="0"/>
          <a:r>
            <a:rPr lang="en-US">
              <a:solidFill>
                <a:schemeClr val="tx1"/>
              </a:solidFill>
              <a:latin typeface="Abadi"/>
            </a:rPr>
            <a:t>Proposed approaches </a:t>
          </a:r>
        </a:p>
      </dgm:t>
    </dgm:pt>
    <dgm:pt modelId="{12A95DA7-1F30-4EA8-8C21-6F1BFA3A23CB}" type="parTrans" cxnId="{42D3D909-F5C5-4684-AE34-9ECD4D380716}">
      <dgm:prSet/>
      <dgm:spPr/>
    </dgm:pt>
    <dgm:pt modelId="{2D11871C-4E02-465F-8D67-8BC70CF2F22B}" type="sibTrans" cxnId="{42D3D909-F5C5-4684-AE34-9ECD4D380716}">
      <dgm:prSet/>
      <dgm:spPr/>
    </dgm:pt>
    <dgm:pt modelId="{B6FF69B4-58F3-458B-8347-731990054913}">
      <dgm:prSet phldr="0"/>
      <dgm:spPr/>
      <dgm:t>
        <a:bodyPr/>
        <a:lstStyle/>
        <a:p>
          <a:pPr algn="l" rtl="0"/>
          <a:r>
            <a:rPr lang="en-US">
              <a:solidFill>
                <a:schemeClr val="tx1"/>
              </a:solidFill>
              <a:latin typeface="Abadi"/>
            </a:rPr>
            <a:t>Results  </a:t>
          </a:r>
        </a:p>
      </dgm:t>
    </dgm:pt>
    <dgm:pt modelId="{E35B3EE6-89B2-44A8-B112-E064A153DB56}" type="parTrans" cxnId="{4C73D6CB-C9E0-44FE-A411-AA733B91439B}">
      <dgm:prSet/>
      <dgm:spPr/>
    </dgm:pt>
    <dgm:pt modelId="{F555CF4F-3992-4A69-93D9-B1DE822D59B5}" type="sibTrans" cxnId="{4C73D6CB-C9E0-44FE-A411-AA733B91439B}">
      <dgm:prSet/>
      <dgm:spPr/>
    </dgm:pt>
    <dgm:pt modelId="{0CD6A143-61EB-43D5-8A4C-FADEEF4169B7}" type="pres">
      <dgm:prSet presAssocID="{5B86957C-1D12-437E-A864-241AF34D46D8}" presName="linear" presStyleCnt="0">
        <dgm:presLayoutVars>
          <dgm:dir/>
          <dgm:animLvl val="lvl"/>
          <dgm:resizeHandles val="exact"/>
        </dgm:presLayoutVars>
      </dgm:prSet>
      <dgm:spPr/>
    </dgm:pt>
    <dgm:pt modelId="{39AA2B62-0428-4FA8-94C8-7A5DA4E6DA7C}" type="pres">
      <dgm:prSet presAssocID="{CD2754FB-F162-45F2-AACE-D742E736CFCB}" presName="parentLin" presStyleCnt="0"/>
      <dgm:spPr/>
    </dgm:pt>
    <dgm:pt modelId="{940137FD-6CBD-44CA-B355-B25207F9A9F5}" type="pres">
      <dgm:prSet presAssocID="{CD2754FB-F162-45F2-AACE-D742E736CFCB}" presName="parentLeftMargin" presStyleLbl="node1" presStyleIdx="0" presStyleCnt="7"/>
      <dgm:spPr/>
    </dgm:pt>
    <dgm:pt modelId="{E6F0D623-B19B-4112-ADDC-83B827479633}" type="pres">
      <dgm:prSet presAssocID="{CD2754FB-F162-45F2-AACE-D742E736CFCB}" presName="parentText" presStyleLbl="node1" presStyleIdx="0" presStyleCnt="7">
        <dgm:presLayoutVars>
          <dgm:chMax val="0"/>
          <dgm:bulletEnabled val="1"/>
        </dgm:presLayoutVars>
      </dgm:prSet>
      <dgm:spPr/>
    </dgm:pt>
    <dgm:pt modelId="{7F714DDC-4081-4C32-98CF-085F21F6136A}" type="pres">
      <dgm:prSet presAssocID="{CD2754FB-F162-45F2-AACE-D742E736CFCB}" presName="negativeSpace" presStyleCnt="0"/>
      <dgm:spPr/>
    </dgm:pt>
    <dgm:pt modelId="{6790BC79-9A6D-4B7C-98E4-CD0BA4704547}" type="pres">
      <dgm:prSet presAssocID="{CD2754FB-F162-45F2-AACE-D742E736CFCB}" presName="childText" presStyleLbl="conFgAcc1" presStyleIdx="0" presStyleCnt="7">
        <dgm:presLayoutVars>
          <dgm:bulletEnabled val="1"/>
        </dgm:presLayoutVars>
      </dgm:prSet>
      <dgm:spPr/>
    </dgm:pt>
    <dgm:pt modelId="{A5BF3A75-EB69-4643-9137-BEC21689D1FC}" type="pres">
      <dgm:prSet presAssocID="{5FAEF031-B595-4706-9C77-E80131B4FEAB}" presName="spaceBetweenRectangles" presStyleCnt="0"/>
      <dgm:spPr/>
    </dgm:pt>
    <dgm:pt modelId="{19D86B45-9B57-473B-A2FE-3732EF28D366}" type="pres">
      <dgm:prSet presAssocID="{8B548EAF-D82B-4333-B70E-0BD9596AB650}" presName="parentLin" presStyleCnt="0"/>
      <dgm:spPr/>
    </dgm:pt>
    <dgm:pt modelId="{654CECE8-1A02-4384-8A28-DB370AAD16F8}" type="pres">
      <dgm:prSet presAssocID="{8B548EAF-D82B-4333-B70E-0BD9596AB650}" presName="parentLeftMargin" presStyleLbl="node1" presStyleIdx="0" presStyleCnt="7"/>
      <dgm:spPr/>
    </dgm:pt>
    <dgm:pt modelId="{94E86175-14B6-4A9B-B5DF-476EADB00824}" type="pres">
      <dgm:prSet presAssocID="{8B548EAF-D82B-4333-B70E-0BD9596AB650}" presName="parentText" presStyleLbl="node1" presStyleIdx="1" presStyleCnt="7">
        <dgm:presLayoutVars>
          <dgm:chMax val="0"/>
          <dgm:bulletEnabled val="1"/>
        </dgm:presLayoutVars>
      </dgm:prSet>
      <dgm:spPr/>
    </dgm:pt>
    <dgm:pt modelId="{283E80A8-2A97-426E-98EB-D31D4455F909}" type="pres">
      <dgm:prSet presAssocID="{8B548EAF-D82B-4333-B70E-0BD9596AB650}" presName="negativeSpace" presStyleCnt="0"/>
      <dgm:spPr/>
    </dgm:pt>
    <dgm:pt modelId="{A7727883-47B2-40F4-99DE-42717E37F465}" type="pres">
      <dgm:prSet presAssocID="{8B548EAF-D82B-4333-B70E-0BD9596AB650}" presName="childText" presStyleLbl="conFgAcc1" presStyleIdx="1" presStyleCnt="7">
        <dgm:presLayoutVars>
          <dgm:bulletEnabled val="1"/>
        </dgm:presLayoutVars>
      </dgm:prSet>
      <dgm:spPr/>
    </dgm:pt>
    <dgm:pt modelId="{360DD671-B359-4472-BFC6-188A6DBB7295}" type="pres">
      <dgm:prSet presAssocID="{AB34F60B-A31C-4B53-845D-823453BC4011}" presName="spaceBetweenRectangles" presStyleCnt="0"/>
      <dgm:spPr/>
    </dgm:pt>
    <dgm:pt modelId="{AA3D42CA-5A64-4D73-804B-F2331AF16979}" type="pres">
      <dgm:prSet presAssocID="{2EEBDA67-900A-4A41-8116-BA510EBD7CA2}" presName="parentLin" presStyleCnt="0"/>
      <dgm:spPr/>
    </dgm:pt>
    <dgm:pt modelId="{E0EB0F92-4CCC-49F5-A4E9-E52DC164B7FB}" type="pres">
      <dgm:prSet presAssocID="{2EEBDA67-900A-4A41-8116-BA510EBD7CA2}" presName="parentLeftMargin" presStyleLbl="node1" presStyleIdx="1" presStyleCnt="7"/>
      <dgm:spPr/>
    </dgm:pt>
    <dgm:pt modelId="{C73DB3C7-7A9E-4389-ADC9-44B46CEE07CF}" type="pres">
      <dgm:prSet presAssocID="{2EEBDA67-900A-4A41-8116-BA510EBD7CA2}" presName="parentText" presStyleLbl="node1" presStyleIdx="2" presStyleCnt="7">
        <dgm:presLayoutVars>
          <dgm:chMax val="0"/>
          <dgm:bulletEnabled val="1"/>
        </dgm:presLayoutVars>
      </dgm:prSet>
      <dgm:spPr/>
    </dgm:pt>
    <dgm:pt modelId="{78FAF596-81A9-4B6C-A0C7-639A52C3B838}" type="pres">
      <dgm:prSet presAssocID="{2EEBDA67-900A-4A41-8116-BA510EBD7CA2}" presName="negativeSpace" presStyleCnt="0"/>
      <dgm:spPr/>
    </dgm:pt>
    <dgm:pt modelId="{E91E3FDF-3DED-48A7-BD14-16C5C7D9DB97}" type="pres">
      <dgm:prSet presAssocID="{2EEBDA67-900A-4A41-8116-BA510EBD7CA2}" presName="childText" presStyleLbl="conFgAcc1" presStyleIdx="2" presStyleCnt="7">
        <dgm:presLayoutVars>
          <dgm:bulletEnabled val="1"/>
        </dgm:presLayoutVars>
      </dgm:prSet>
      <dgm:spPr/>
    </dgm:pt>
    <dgm:pt modelId="{CEFFEEEA-6047-4F7B-A0BE-AEDDDD305702}" type="pres">
      <dgm:prSet presAssocID="{E1681C88-DFB0-4141-9FC4-C35843BE775F}" presName="spaceBetweenRectangles" presStyleCnt="0"/>
      <dgm:spPr/>
    </dgm:pt>
    <dgm:pt modelId="{042F7516-A161-4949-8DA4-FCA93E057504}" type="pres">
      <dgm:prSet presAssocID="{E3969011-57C8-4053-9617-C9344C9CA8EE}" presName="parentLin" presStyleCnt="0"/>
      <dgm:spPr/>
    </dgm:pt>
    <dgm:pt modelId="{02920DE6-5981-4672-A482-9A3B058F2DB4}" type="pres">
      <dgm:prSet presAssocID="{E3969011-57C8-4053-9617-C9344C9CA8EE}" presName="parentLeftMargin" presStyleLbl="node1" presStyleIdx="2" presStyleCnt="7"/>
      <dgm:spPr/>
    </dgm:pt>
    <dgm:pt modelId="{4F4DB216-52F8-4AB2-A6A9-50D88C38A94A}" type="pres">
      <dgm:prSet presAssocID="{E3969011-57C8-4053-9617-C9344C9CA8EE}" presName="parentText" presStyleLbl="node1" presStyleIdx="3" presStyleCnt="7">
        <dgm:presLayoutVars>
          <dgm:chMax val="0"/>
          <dgm:bulletEnabled val="1"/>
        </dgm:presLayoutVars>
      </dgm:prSet>
      <dgm:spPr/>
    </dgm:pt>
    <dgm:pt modelId="{1E75FBD8-C2A1-4100-8F5D-80ACA487F8AA}" type="pres">
      <dgm:prSet presAssocID="{E3969011-57C8-4053-9617-C9344C9CA8EE}" presName="negativeSpace" presStyleCnt="0"/>
      <dgm:spPr/>
    </dgm:pt>
    <dgm:pt modelId="{54B7CBA7-8051-4CAA-9AF4-C6752B107C8A}" type="pres">
      <dgm:prSet presAssocID="{E3969011-57C8-4053-9617-C9344C9CA8EE}" presName="childText" presStyleLbl="conFgAcc1" presStyleIdx="3" presStyleCnt="7">
        <dgm:presLayoutVars>
          <dgm:bulletEnabled val="1"/>
        </dgm:presLayoutVars>
      </dgm:prSet>
      <dgm:spPr/>
    </dgm:pt>
    <dgm:pt modelId="{1F291D0F-BB9C-4D78-A36C-C706437562E2}" type="pres">
      <dgm:prSet presAssocID="{92055627-9454-4E65-9DA7-3A1F0EA7F61E}" presName="spaceBetweenRectangles" presStyleCnt="0"/>
      <dgm:spPr/>
    </dgm:pt>
    <dgm:pt modelId="{763ACE39-F79F-49B8-961F-A996D7B0F4D8}" type="pres">
      <dgm:prSet presAssocID="{75F933F6-3B03-4053-8E8E-A75A3F4344F9}" presName="parentLin" presStyleCnt="0"/>
      <dgm:spPr/>
    </dgm:pt>
    <dgm:pt modelId="{A88D7ED1-632E-4F6E-B44B-295E48D3820A}" type="pres">
      <dgm:prSet presAssocID="{75F933F6-3B03-4053-8E8E-A75A3F4344F9}" presName="parentLeftMargin" presStyleLbl="node1" presStyleIdx="3" presStyleCnt="7"/>
      <dgm:spPr/>
    </dgm:pt>
    <dgm:pt modelId="{FDB2E16E-84E2-4834-BC6B-33AF3916A565}" type="pres">
      <dgm:prSet presAssocID="{75F933F6-3B03-4053-8E8E-A75A3F4344F9}" presName="parentText" presStyleLbl="node1" presStyleIdx="4" presStyleCnt="7">
        <dgm:presLayoutVars>
          <dgm:chMax val="0"/>
          <dgm:bulletEnabled val="1"/>
        </dgm:presLayoutVars>
      </dgm:prSet>
      <dgm:spPr/>
    </dgm:pt>
    <dgm:pt modelId="{BB95A198-2AD2-40AE-8C78-37DF365E69C0}" type="pres">
      <dgm:prSet presAssocID="{75F933F6-3B03-4053-8E8E-A75A3F4344F9}" presName="negativeSpace" presStyleCnt="0"/>
      <dgm:spPr/>
    </dgm:pt>
    <dgm:pt modelId="{1E02F59D-2B97-4593-9B09-4F486F118391}" type="pres">
      <dgm:prSet presAssocID="{75F933F6-3B03-4053-8E8E-A75A3F4344F9}" presName="childText" presStyleLbl="conFgAcc1" presStyleIdx="4" presStyleCnt="7">
        <dgm:presLayoutVars>
          <dgm:bulletEnabled val="1"/>
        </dgm:presLayoutVars>
      </dgm:prSet>
      <dgm:spPr/>
    </dgm:pt>
    <dgm:pt modelId="{DD59BFED-7B44-4FB0-9F8F-06052DC8D807}" type="pres">
      <dgm:prSet presAssocID="{91F163D0-BDC0-4612-8FC1-B65B1F04AF1D}" presName="spaceBetweenRectangles" presStyleCnt="0"/>
      <dgm:spPr/>
    </dgm:pt>
    <dgm:pt modelId="{595A267D-264C-4376-B39B-9F5EA286F384}" type="pres">
      <dgm:prSet presAssocID="{5A9E515D-2608-46B9-9BA2-3B7E5DB2D4E4}" presName="parentLin" presStyleCnt="0"/>
      <dgm:spPr/>
    </dgm:pt>
    <dgm:pt modelId="{8903CD51-9A57-42F5-A7FC-70E9D8035A57}" type="pres">
      <dgm:prSet presAssocID="{5A9E515D-2608-46B9-9BA2-3B7E5DB2D4E4}" presName="parentLeftMargin" presStyleLbl="node1" presStyleIdx="4" presStyleCnt="7"/>
      <dgm:spPr/>
    </dgm:pt>
    <dgm:pt modelId="{9560FD9D-82C9-4724-9B35-7768E93FD201}" type="pres">
      <dgm:prSet presAssocID="{5A9E515D-2608-46B9-9BA2-3B7E5DB2D4E4}" presName="parentText" presStyleLbl="node1" presStyleIdx="5" presStyleCnt="7">
        <dgm:presLayoutVars>
          <dgm:chMax val="0"/>
          <dgm:bulletEnabled val="1"/>
        </dgm:presLayoutVars>
      </dgm:prSet>
      <dgm:spPr/>
    </dgm:pt>
    <dgm:pt modelId="{AFCF03E7-E4C2-4EB9-8B3E-4606C2E0560C}" type="pres">
      <dgm:prSet presAssocID="{5A9E515D-2608-46B9-9BA2-3B7E5DB2D4E4}" presName="negativeSpace" presStyleCnt="0"/>
      <dgm:spPr/>
    </dgm:pt>
    <dgm:pt modelId="{409EC200-9657-4C2D-8017-C9A8EC8FF393}" type="pres">
      <dgm:prSet presAssocID="{5A9E515D-2608-46B9-9BA2-3B7E5DB2D4E4}" presName="childText" presStyleLbl="conFgAcc1" presStyleIdx="5" presStyleCnt="7">
        <dgm:presLayoutVars>
          <dgm:bulletEnabled val="1"/>
        </dgm:presLayoutVars>
      </dgm:prSet>
      <dgm:spPr/>
    </dgm:pt>
    <dgm:pt modelId="{42AAF16F-848A-4145-9813-2AA05E8752AC}" type="pres">
      <dgm:prSet presAssocID="{2D11871C-4E02-465F-8D67-8BC70CF2F22B}" presName="spaceBetweenRectangles" presStyleCnt="0"/>
      <dgm:spPr/>
    </dgm:pt>
    <dgm:pt modelId="{4FCBDF70-60F5-4432-97E0-840FC59A3728}" type="pres">
      <dgm:prSet presAssocID="{B6FF69B4-58F3-458B-8347-731990054913}" presName="parentLin" presStyleCnt="0"/>
      <dgm:spPr/>
    </dgm:pt>
    <dgm:pt modelId="{64FDEF7E-EF58-4510-9950-5D7967889AC8}" type="pres">
      <dgm:prSet presAssocID="{B6FF69B4-58F3-458B-8347-731990054913}" presName="parentLeftMargin" presStyleLbl="node1" presStyleIdx="5" presStyleCnt="7"/>
      <dgm:spPr/>
    </dgm:pt>
    <dgm:pt modelId="{BA2AB5C1-D119-4E72-8AFC-8A43ED8FC1DF}" type="pres">
      <dgm:prSet presAssocID="{B6FF69B4-58F3-458B-8347-731990054913}" presName="parentText" presStyleLbl="node1" presStyleIdx="6" presStyleCnt="7">
        <dgm:presLayoutVars>
          <dgm:chMax val="0"/>
          <dgm:bulletEnabled val="1"/>
        </dgm:presLayoutVars>
      </dgm:prSet>
      <dgm:spPr/>
    </dgm:pt>
    <dgm:pt modelId="{B7032F8B-E5E1-436A-A950-5C864E431C10}" type="pres">
      <dgm:prSet presAssocID="{B6FF69B4-58F3-458B-8347-731990054913}" presName="negativeSpace" presStyleCnt="0"/>
      <dgm:spPr/>
    </dgm:pt>
    <dgm:pt modelId="{11E2B01C-6697-469B-BD2D-96F61B731663}" type="pres">
      <dgm:prSet presAssocID="{B6FF69B4-58F3-458B-8347-731990054913}" presName="childText" presStyleLbl="conFgAcc1" presStyleIdx="6" presStyleCnt="7">
        <dgm:presLayoutVars>
          <dgm:bulletEnabled val="1"/>
        </dgm:presLayoutVars>
      </dgm:prSet>
      <dgm:spPr/>
    </dgm:pt>
  </dgm:ptLst>
  <dgm:cxnLst>
    <dgm:cxn modelId="{52DBE505-0809-43B3-9B91-FBDEFE4116CE}" srcId="{5B86957C-1D12-437E-A864-241AF34D46D8}" destId="{E3969011-57C8-4053-9617-C9344C9CA8EE}" srcOrd="3" destOrd="0" parTransId="{3F78BEB7-89FA-4125-A57F-371DA0362A80}" sibTransId="{92055627-9454-4E65-9DA7-3A1F0EA7F61E}"/>
    <dgm:cxn modelId="{42D3D909-F5C5-4684-AE34-9ECD4D380716}" srcId="{5B86957C-1D12-437E-A864-241AF34D46D8}" destId="{5A9E515D-2608-46B9-9BA2-3B7E5DB2D4E4}" srcOrd="5" destOrd="0" parTransId="{12A95DA7-1F30-4EA8-8C21-6F1BFA3A23CB}" sibTransId="{2D11871C-4E02-465F-8D67-8BC70CF2F22B}"/>
    <dgm:cxn modelId="{47683C31-C6D6-494B-B6C0-652B47692CC0}" type="presOf" srcId="{5A9E515D-2608-46B9-9BA2-3B7E5DB2D4E4}" destId="{9560FD9D-82C9-4724-9B35-7768E93FD201}" srcOrd="1" destOrd="0" presId="urn:microsoft.com/office/officeart/2005/8/layout/list1"/>
    <dgm:cxn modelId="{DD33BA63-3CD3-43AF-99C9-B65051188B21}" type="presOf" srcId="{B6FF69B4-58F3-458B-8347-731990054913}" destId="{64FDEF7E-EF58-4510-9950-5D7967889AC8}" srcOrd="0" destOrd="0" presId="urn:microsoft.com/office/officeart/2005/8/layout/list1"/>
    <dgm:cxn modelId="{EE9C0265-7DE4-4DC6-97F2-4E127EE6AA9C}" type="presOf" srcId="{CD2754FB-F162-45F2-AACE-D742E736CFCB}" destId="{E6F0D623-B19B-4112-ADDC-83B827479633}" srcOrd="1" destOrd="0" presId="urn:microsoft.com/office/officeart/2005/8/layout/list1"/>
    <dgm:cxn modelId="{DED19546-026F-44B0-81FC-ABA00462DD78}" type="presOf" srcId="{5A9E515D-2608-46B9-9BA2-3B7E5DB2D4E4}" destId="{8903CD51-9A57-42F5-A7FC-70E9D8035A57}" srcOrd="0" destOrd="0" presId="urn:microsoft.com/office/officeart/2005/8/layout/list1"/>
    <dgm:cxn modelId="{7534954B-CADD-4FA6-99D0-FEDF566A0572}" type="presOf" srcId="{2EEBDA67-900A-4A41-8116-BA510EBD7CA2}" destId="{E0EB0F92-4CCC-49F5-A4E9-E52DC164B7FB}" srcOrd="0" destOrd="0" presId="urn:microsoft.com/office/officeart/2005/8/layout/list1"/>
    <dgm:cxn modelId="{BAC52273-B393-44F8-B256-ACBEC35F1B1B}" type="presOf" srcId="{2EEBDA67-900A-4A41-8116-BA510EBD7CA2}" destId="{C73DB3C7-7A9E-4389-ADC9-44B46CEE07CF}" srcOrd="1" destOrd="0" presId="urn:microsoft.com/office/officeart/2005/8/layout/list1"/>
    <dgm:cxn modelId="{A9273053-C282-46A9-BECC-62F2B3087321}" type="presOf" srcId="{E3969011-57C8-4053-9617-C9344C9CA8EE}" destId="{4F4DB216-52F8-4AB2-A6A9-50D88C38A94A}" srcOrd="1" destOrd="0" presId="urn:microsoft.com/office/officeart/2005/8/layout/list1"/>
    <dgm:cxn modelId="{7669328B-16C9-43C6-8872-F3B0C27966D3}" srcId="{5B86957C-1D12-437E-A864-241AF34D46D8}" destId="{2EEBDA67-900A-4A41-8116-BA510EBD7CA2}" srcOrd="2" destOrd="0" parTransId="{0BC56A0D-0D32-4672-9722-F434FB2E6382}" sibTransId="{E1681C88-DFB0-4141-9FC4-C35843BE775F}"/>
    <dgm:cxn modelId="{64A8DC91-43D3-4616-AEBD-8EE13828DE66}" srcId="{5B86957C-1D12-437E-A864-241AF34D46D8}" destId="{8B548EAF-D82B-4333-B70E-0BD9596AB650}" srcOrd="1" destOrd="0" parTransId="{0CA734DE-5293-465F-A107-FB3723B70C9A}" sibTransId="{AB34F60B-A31C-4B53-845D-823453BC4011}"/>
    <dgm:cxn modelId="{4793E997-F67A-407D-AF39-CD191346B8C2}" type="presOf" srcId="{CD2754FB-F162-45F2-AACE-D742E736CFCB}" destId="{940137FD-6CBD-44CA-B355-B25207F9A9F5}" srcOrd="0" destOrd="0" presId="urn:microsoft.com/office/officeart/2005/8/layout/list1"/>
    <dgm:cxn modelId="{01FD519A-B2DD-4901-B494-763396FBB831}" type="presOf" srcId="{B6FF69B4-58F3-458B-8347-731990054913}" destId="{BA2AB5C1-D119-4E72-8AFC-8A43ED8FC1DF}" srcOrd="1" destOrd="0" presId="urn:microsoft.com/office/officeart/2005/8/layout/list1"/>
    <dgm:cxn modelId="{7C67799D-2A00-4DD5-89AC-47F724A98836}" type="presOf" srcId="{8B548EAF-D82B-4333-B70E-0BD9596AB650}" destId="{94E86175-14B6-4A9B-B5DF-476EADB00824}" srcOrd="1" destOrd="0" presId="urn:microsoft.com/office/officeart/2005/8/layout/list1"/>
    <dgm:cxn modelId="{3609D5C6-EF4F-4862-B649-90AAA8CF24EA}" type="presOf" srcId="{75F933F6-3B03-4053-8E8E-A75A3F4344F9}" destId="{FDB2E16E-84E2-4834-BC6B-33AF3916A565}" srcOrd="1" destOrd="0" presId="urn:microsoft.com/office/officeart/2005/8/layout/list1"/>
    <dgm:cxn modelId="{B5C061CA-3616-437D-A93E-56FA2DAC12F7}" srcId="{5B86957C-1D12-437E-A864-241AF34D46D8}" destId="{CD2754FB-F162-45F2-AACE-D742E736CFCB}" srcOrd="0" destOrd="0" parTransId="{6CF939DF-FDB9-4F37-B3EB-129D85CA82EF}" sibTransId="{5FAEF031-B595-4706-9C77-E80131B4FEAB}"/>
    <dgm:cxn modelId="{4C73D6CB-C9E0-44FE-A411-AA733B91439B}" srcId="{5B86957C-1D12-437E-A864-241AF34D46D8}" destId="{B6FF69B4-58F3-458B-8347-731990054913}" srcOrd="6" destOrd="0" parTransId="{E35B3EE6-89B2-44A8-B112-E064A153DB56}" sibTransId="{F555CF4F-3992-4A69-93D9-B1DE822D59B5}"/>
    <dgm:cxn modelId="{18A86DCC-C3F0-434E-989A-CE3F3C5DDE55}" srcId="{5B86957C-1D12-437E-A864-241AF34D46D8}" destId="{75F933F6-3B03-4053-8E8E-A75A3F4344F9}" srcOrd="4" destOrd="0" parTransId="{AEE0879E-D2E1-47E2-A115-6924248FC982}" sibTransId="{91F163D0-BDC0-4612-8FC1-B65B1F04AF1D}"/>
    <dgm:cxn modelId="{0F5FE0E4-4F81-4FDE-8140-810365B31A96}" type="presOf" srcId="{E3969011-57C8-4053-9617-C9344C9CA8EE}" destId="{02920DE6-5981-4672-A482-9A3B058F2DB4}" srcOrd="0" destOrd="0" presId="urn:microsoft.com/office/officeart/2005/8/layout/list1"/>
    <dgm:cxn modelId="{ABDA03E6-EC89-480A-8C85-661DC9DCAE16}" type="presOf" srcId="{75F933F6-3B03-4053-8E8E-A75A3F4344F9}" destId="{A88D7ED1-632E-4F6E-B44B-295E48D3820A}" srcOrd="0" destOrd="0" presId="urn:microsoft.com/office/officeart/2005/8/layout/list1"/>
    <dgm:cxn modelId="{E0153DF6-F55B-4271-9936-346833CC50C3}" type="presOf" srcId="{8B548EAF-D82B-4333-B70E-0BD9596AB650}" destId="{654CECE8-1A02-4384-8A28-DB370AAD16F8}" srcOrd="0" destOrd="0" presId="urn:microsoft.com/office/officeart/2005/8/layout/list1"/>
    <dgm:cxn modelId="{6EEC66F8-78B3-4BAE-98E3-D798F455118C}" type="presOf" srcId="{5B86957C-1D12-437E-A864-241AF34D46D8}" destId="{0CD6A143-61EB-43D5-8A4C-FADEEF4169B7}" srcOrd="0" destOrd="0" presId="urn:microsoft.com/office/officeart/2005/8/layout/list1"/>
    <dgm:cxn modelId="{FCA101B2-A9CB-4EC4-A080-2D215A575DAD}" type="presParOf" srcId="{0CD6A143-61EB-43D5-8A4C-FADEEF4169B7}" destId="{39AA2B62-0428-4FA8-94C8-7A5DA4E6DA7C}" srcOrd="0" destOrd="0" presId="urn:microsoft.com/office/officeart/2005/8/layout/list1"/>
    <dgm:cxn modelId="{8A1C40D0-C8BC-4582-8C02-699C47546464}" type="presParOf" srcId="{39AA2B62-0428-4FA8-94C8-7A5DA4E6DA7C}" destId="{940137FD-6CBD-44CA-B355-B25207F9A9F5}" srcOrd="0" destOrd="0" presId="urn:microsoft.com/office/officeart/2005/8/layout/list1"/>
    <dgm:cxn modelId="{67AD9437-B7F4-4536-8261-3C7B4E43AF6F}" type="presParOf" srcId="{39AA2B62-0428-4FA8-94C8-7A5DA4E6DA7C}" destId="{E6F0D623-B19B-4112-ADDC-83B827479633}" srcOrd="1" destOrd="0" presId="urn:microsoft.com/office/officeart/2005/8/layout/list1"/>
    <dgm:cxn modelId="{70BFE8D9-A7ED-428D-B5E7-4F279A586C48}" type="presParOf" srcId="{0CD6A143-61EB-43D5-8A4C-FADEEF4169B7}" destId="{7F714DDC-4081-4C32-98CF-085F21F6136A}" srcOrd="1" destOrd="0" presId="urn:microsoft.com/office/officeart/2005/8/layout/list1"/>
    <dgm:cxn modelId="{A1CEDF6B-2B48-4058-BB88-DBC1BFC85B9B}" type="presParOf" srcId="{0CD6A143-61EB-43D5-8A4C-FADEEF4169B7}" destId="{6790BC79-9A6D-4B7C-98E4-CD0BA4704547}" srcOrd="2" destOrd="0" presId="urn:microsoft.com/office/officeart/2005/8/layout/list1"/>
    <dgm:cxn modelId="{479E11D1-80FA-4AA9-8C1E-EEBB79ABA68D}" type="presParOf" srcId="{0CD6A143-61EB-43D5-8A4C-FADEEF4169B7}" destId="{A5BF3A75-EB69-4643-9137-BEC21689D1FC}" srcOrd="3" destOrd="0" presId="urn:microsoft.com/office/officeart/2005/8/layout/list1"/>
    <dgm:cxn modelId="{A7AE1AE9-7979-4AB5-86C3-A8A8363FA60B}" type="presParOf" srcId="{0CD6A143-61EB-43D5-8A4C-FADEEF4169B7}" destId="{19D86B45-9B57-473B-A2FE-3732EF28D366}" srcOrd="4" destOrd="0" presId="urn:microsoft.com/office/officeart/2005/8/layout/list1"/>
    <dgm:cxn modelId="{D415F452-1332-4A8B-8DE4-E8821D8674EE}" type="presParOf" srcId="{19D86B45-9B57-473B-A2FE-3732EF28D366}" destId="{654CECE8-1A02-4384-8A28-DB370AAD16F8}" srcOrd="0" destOrd="0" presId="urn:microsoft.com/office/officeart/2005/8/layout/list1"/>
    <dgm:cxn modelId="{1CC841CB-BC22-4D17-943D-55273CE4C9A1}" type="presParOf" srcId="{19D86B45-9B57-473B-A2FE-3732EF28D366}" destId="{94E86175-14B6-4A9B-B5DF-476EADB00824}" srcOrd="1" destOrd="0" presId="urn:microsoft.com/office/officeart/2005/8/layout/list1"/>
    <dgm:cxn modelId="{B875C402-BBA1-48C3-B8FE-E3B2829AD391}" type="presParOf" srcId="{0CD6A143-61EB-43D5-8A4C-FADEEF4169B7}" destId="{283E80A8-2A97-426E-98EB-D31D4455F909}" srcOrd="5" destOrd="0" presId="urn:microsoft.com/office/officeart/2005/8/layout/list1"/>
    <dgm:cxn modelId="{FE44CA2F-B21F-48D4-BD67-3AEEA273E7CE}" type="presParOf" srcId="{0CD6A143-61EB-43D5-8A4C-FADEEF4169B7}" destId="{A7727883-47B2-40F4-99DE-42717E37F465}" srcOrd="6" destOrd="0" presId="urn:microsoft.com/office/officeart/2005/8/layout/list1"/>
    <dgm:cxn modelId="{910D4D73-182A-48F6-9922-D24158D18FC6}" type="presParOf" srcId="{0CD6A143-61EB-43D5-8A4C-FADEEF4169B7}" destId="{360DD671-B359-4472-BFC6-188A6DBB7295}" srcOrd="7" destOrd="0" presId="urn:microsoft.com/office/officeart/2005/8/layout/list1"/>
    <dgm:cxn modelId="{FDF1AAB9-61B5-4270-86D8-10BA0EA01FEE}" type="presParOf" srcId="{0CD6A143-61EB-43D5-8A4C-FADEEF4169B7}" destId="{AA3D42CA-5A64-4D73-804B-F2331AF16979}" srcOrd="8" destOrd="0" presId="urn:microsoft.com/office/officeart/2005/8/layout/list1"/>
    <dgm:cxn modelId="{64561220-A7B9-4A73-9CE5-24478D3BCE7E}" type="presParOf" srcId="{AA3D42CA-5A64-4D73-804B-F2331AF16979}" destId="{E0EB0F92-4CCC-49F5-A4E9-E52DC164B7FB}" srcOrd="0" destOrd="0" presId="urn:microsoft.com/office/officeart/2005/8/layout/list1"/>
    <dgm:cxn modelId="{30423220-9AFD-4000-AE6F-A71DC823187E}" type="presParOf" srcId="{AA3D42CA-5A64-4D73-804B-F2331AF16979}" destId="{C73DB3C7-7A9E-4389-ADC9-44B46CEE07CF}" srcOrd="1" destOrd="0" presId="urn:microsoft.com/office/officeart/2005/8/layout/list1"/>
    <dgm:cxn modelId="{D88FD6F1-D3D1-408D-BB9C-DCF17EE904A1}" type="presParOf" srcId="{0CD6A143-61EB-43D5-8A4C-FADEEF4169B7}" destId="{78FAF596-81A9-4B6C-A0C7-639A52C3B838}" srcOrd="9" destOrd="0" presId="urn:microsoft.com/office/officeart/2005/8/layout/list1"/>
    <dgm:cxn modelId="{5C967E91-7139-43A4-ACBD-93B6F457439B}" type="presParOf" srcId="{0CD6A143-61EB-43D5-8A4C-FADEEF4169B7}" destId="{E91E3FDF-3DED-48A7-BD14-16C5C7D9DB97}" srcOrd="10" destOrd="0" presId="urn:microsoft.com/office/officeart/2005/8/layout/list1"/>
    <dgm:cxn modelId="{A2CE7C4D-DEB8-4E14-8F6D-81A80D8315CB}" type="presParOf" srcId="{0CD6A143-61EB-43D5-8A4C-FADEEF4169B7}" destId="{CEFFEEEA-6047-4F7B-A0BE-AEDDDD305702}" srcOrd="11" destOrd="0" presId="urn:microsoft.com/office/officeart/2005/8/layout/list1"/>
    <dgm:cxn modelId="{FEF987DE-767D-4F80-AAEA-C2FD3073881D}" type="presParOf" srcId="{0CD6A143-61EB-43D5-8A4C-FADEEF4169B7}" destId="{042F7516-A161-4949-8DA4-FCA93E057504}" srcOrd="12" destOrd="0" presId="urn:microsoft.com/office/officeart/2005/8/layout/list1"/>
    <dgm:cxn modelId="{E92723F6-52A6-4292-BB0A-6B1ADD0F9916}" type="presParOf" srcId="{042F7516-A161-4949-8DA4-FCA93E057504}" destId="{02920DE6-5981-4672-A482-9A3B058F2DB4}" srcOrd="0" destOrd="0" presId="urn:microsoft.com/office/officeart/2005/8/layout/list1"/>
    <dgm:cxn modelId="{C1FAD5BB-92F3-4BD2-99D1-8430DC1B8159}" type="presParOf" srcId="{042F7516-A161-4949-8DA4-FCA93E057504}" destId="{4F4DB216-52F8-4AB2-A6A9-50D88C38A94A}" srcOrd="1" destOrd="0" presId="urn:microsoft.com/office/officeart/2005/8/layout/list1"/>
    <dgm:cxn modelId="{67F9F497-D856-4078-987F-7FF9840C8A6A}" type="presParOf" srcId="{0CD6A143-61EB-43D5-8A4C-FADEEF4169B7}" destId="{1E75FBD8-C2A1-4100-8F5D-80ACA487F8AA}" srcOrd="13" destOrd="0" presId="urn:microsoft.com/office/officeart/2005/8/layout/list1"/>
    <dgm:cxn modelId="{CB860433-8684-4163-A742-EB2CFEA6DA78}" type="presParOf" srcId="{0CD6A143-61EB-43D5-8A4C-FADEEF4169B7}" destId="{54B7CBA7-8051-4CAA-9AF4-C6752B107C8A}" srcOrd="14" destOrd="0" presId="urn:microsoft.com/office/officeart/2005/8/layout/list1"/>
    <dgm:cxn modelId="{CFD0E0F4-862B-4661-B767-94DEB5DF525F}" type="presParOf" srcId="{0CD6A143-61EB-43D5-8A4C-FADEEF4169B7}" destId="{1F291D0F-BB9C-4D78-A36C-C706437562E2}" srcOrd="15" destOrd="0" presId="urn:microsoft.com/office/officeart/2005/8/layout/list1"/>
    <dgm:cxn modelId="{6B6AC095-E722-44B6-A93E-7A595A3F152B}" type="presParOf" srcId="{0CD6A143-61EB-43D5-8A4C-FADEEF4169B7}" destId="{763ACE39-F79F-49B8-961F-A996D7B0F4D8}" srcOrd="16" destOrd="0" presId="urn:microsoft.com/office/officeart/2005/8/layout/list1"/>
    <dgm:cxn modelId="{D930B530-A006-48F1-8562-FC460451643B}" type="presParOf" srcId="{763ACE39-F79F-49B8-961F-A996D7B0F4D8}" destId="{A88D7ED1-632E-4F6E-B44B-295E48D3820A}" srcOrd="0" destOrd="0" presId="urn:microsoft.com/office/officeart/2005/8/layout/list1"/>
    <dgm:cxn modelId="{33EF0993-DA13-40E3-AC7C-611E8A3A0878}" type="presParOf" srcId="{763ACE39-F79F-49B8-961F-A996D7B0F4D8}" destId="{FDB2E16E-84E2-4834-BC6B-33AF3916A565}" srcOrd="1" destOrd="0" presId="urn:microsoft.com/office/officeart/2005/8/layout/list1"/>
    <dgm:cxn modelId="{79EB3668-8D3E-49C9-B431-C97D2A556AEB}" type="presParOf" srcId="{0CD6A143-61EB-43D5-8A4C-FADEEF4169B7}" destId="{BB95A198-2AD2-40AE-8C78-37DF365E69C0}" srcOrd="17" destOrd="0" presId="urn:microsoft.com/office/officeart/2005/8/layout/list1"/>
    <dgm:cxn modelId="{34187EFA-11BD-42DA-AF5F-E38A2B046687}" type="presParOf" srcId="{0CD6A143-61EB-43D5-8A4C-FADEEF4169B7}" destId="{1E02F59D-2B97-4593-9B09-4F486F118391}" srcOrd="18" destOrd="0" presId="urn:microsoft.com/office/officeart/2005/8/layout/list1"/>
    <dgm:cxn modelId="{07B8ED13-510B-4E1D-AC37-8AF133ECEDF1}" type="presParOf" srcId="{0CD6A143-61EB-43D5-8A4C-FADEEF4169B7}" destId="{DD59BFED-7B44-4FB0-9F8F-06052DC8D807}" srcOrd="19" destOrd="0" presId="urn:microsoft.com/office/officeart/2005/8/layout/list1"/>
    <dgm:cxn modelId="{37A95382-68E6-4F6A-8F03-4D7BBBB9DC48}" type="presParOf" srcId="{0CD6A143-61EB-43D5-8A4C-FADEEF4169B7}" destId="{595A267D-264C-4376-B39B-9F5EA286F384}" srcOrd="20" destOrd="0" presId="urn:microsoft.com/office/officeart/2005/8/layout/list1"/>
    <dgm:cxn modelId="{2E9370A9-1DF8-453C-B64C-7BA2EDBED8BC}" type="presParOf" srcId="{595A267D-264C-4376-B39B-9F5EA286F384}" destId="{8903CD51-9A57-42F5-A7FC-70E9D8035A57}" srcOrd="0" destOrd="0" presId="urn:microsoft.com/office/officeart/2005/8/layout/list1"/>
    <dgm:cxn modelId="{C19E2E0D-8537-4607-8345-1CA6BA87198C}" type="presParOf" srcId="{595A267D-264C-4376-B39B-9F5EA286F384}" destId="{9560FD9D-82C9-4724-9B35-7768E93FD201}" srcOrd="1" destOrd="0" presId="urn:microsoft.com/office/officeart/2005/8/layout/list1"/>
    <dgm:cxn modelId="{AA9F8C26-32BB-4667-8E99-251B96390355}" type="presParOf" srcId="{0CD6A143-61EB-43D5-8A4C-FADEEF4169B7}" destId="{AFCF03E7-E4C2-4EB9-8B3E-4606C2E0560C}" srcOrd="21" destOrd="0" presId="urn:microsoft.com/office/officeart/2005/8/layout/list1"/>
    <dgm:cxn modelId="{54477473-E6BF-411B-BE14-921D04912DB6}" type="presParOf" srcId="{0CD6A143-61EB-43D5-8A4C-FADEEF4169B7}" destId="{409EC200-9657-4C2D-8017-C9A8EC8FF393}" srcOrd="22" destOrd="0" presId="urn:microsoft.com/office/officeart/2005/8/layout/list1"/>
    <dgm:cxn modelId="{CEC181A6-B5B2-4832-9A48-9653D6C0C9DF}" type="presParOf" srcId="{0CD6A143-61EB-43D5-8A4C-FADEEF4169B7}" destId="{42AAF16F-848A-4145-9813-2AA05E8752AC}" srcOrd="23" destOrd="0" presId="urn:microsoft.com/office/officeart/2005/8/layout/list1"/>
    <dgm:cxn modelId="{97975066-5045-4312-9B5F-3BD8D82C4A71}" type="presParOf" srcId="{0CD6A143-61EB-43D5-8A4C-FADEEF4169B7}" destId="{4FCBDF70-60F5-4432-97E0-840FC59A3728}" srcOrd="24" destOrd="0" presId="urn:microsoft.com/office/officeart/2005/8/layout/list1"/>
    <dgm:cxn modelId="{EB31DD1A-5186-4DC6-8C41-BFF470B4DE38}" type="presParOf" srcId="{4FCBDF70-60F5-4432-97E0-840FC59A3728}" destId="{64FDEF7E-EF58-4510-9950-5D7967889AC8}" srcOrd="0" destOrd="0" presId="urn:microsoft.com/office/officeart/2005/8/layout/list1"/>
    <dgm:cxn modelId="{AD041563-E19F-4EC4-B3D0-A76131840525}" type="presParOf" srcId="{4FCBDF70-60F5-4432-97E0-840FC59A3728}" destId="{BA2AB5C1-D119-4E72-8AFC-8A43ED8FC1DF}" srcOrd="1" destOrd="0" presId="urn:microsoft.com/office/officeart/2005/8/layout/list1"/>
    <dgm:cxn modelId="{65F9BEEF-1864-4EAB-92B0-F7020EC1BD46}" type="presParOf" srcId="{0CD6A143-61EB-43D5-8A4C-FADEEF4169B7}" destId="{B7032F8B-E5E1-436A-A950-5C864E431C10}" srcOrd="25" destOrd="0" presId="urn:microsoft.com/office/officeart/2005/8/layout/list1"/>
    <dgm:cxn modelId="{E1104057-36E5-4B39-A81A-287ECA2F6F48}" type="presParOf" srcId="{0CD6A143-61EB-43D5-8A4C-FADEEF4169B7}" destId="{11E2B01C-6697-469B-BD2D-96F61B731663}"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0BC79-9A6D-4B7C-98E4-CD0BA4704547}">
      <dsp:nvSpPr>
        <dsp:cNvPr id="0" name=""/>
        <dsp:cNvSpPr/>
      </dsp:nvSpPr>
      <dsp:spPr>
        <a:xfrm>
          <a:off x="0" y="345794"/>
          <a:ext cx="957430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F0D623-B19B-4112-ADDC-83B827479633}">
      <dsp:nvSpPr>
        <dsp:cNvPr id="0" name=""/>
        <dsp:cNvSpPr/>
      </dsp:nvSpPr>
      <dsp:spPr>
        <a:xfrm>
          <a:off x="478715" y="124394"/>
          <a:ext cx="6702013"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320" tIns="0" rIns="253320" bIns="0" numCol="1" spcCol="1270" anchor="ctr" anchorCtr="0">
          <a:noAutofit/>
        </a:bodyPr>
        <a:lstStyle/>
        <a:p>
          <a:pPr marL="0" lvl="0" indent="0" algn="l" defTabSz="666750" rtl="0">
            <a:lnSpc>
              <a:spcPct val="90000"/>
            </a:lnSpc>
            <a:spcBef>
              <a:spcPct val="0"/>
            </a:spcBef>
            <a:spcAft>
              <a:spcPct val="35000"/>
            </a:spcAft>
            <a:buNone/>
          </a:pPr>
          <a:r>
            <a:rPr lang="en-US" sz="1500" kern="1200">
              <a:solidFill>
                <a:schemeClr val="tx1"/>
              </a:solidFill>
              <a:latin typeface="Abadi"/>
            </a:rPr>
            <a:t>Introduction </a:t>
          </a:r>
        </a:p>
      </dsp:txBody>
      <dsp:txXfrm>
        <a:off x="500331" y="146010"/>
        <a:ext cx="6658781" cy="399568"/>
      </dsp:txXfrm>
    </dsp:sp>
    <dsp:sp modelId="{A7727883-47B2-40F4-99DE-42717E37F465}">
      <dsp:nvSpPr>
        <dsp:cNvPr id="0" name=""/>
        <dsp:cNvSpPr/>
      </dsp:nvSpPr>
      <dsp:spPr>
        <a:xfrm>
          <a:off x="0" y="1026194"/>
          <a:ext cx="957430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E86175-14B6-4A9B-B5DF-476EADB00824}">
      <dsp:nvSpPr>
        <dsp:cNvPr id="0" name=""/>
        <dsp:cNvSpPr/>
      </dsp:nvSpPr>
      <dsp:spPr>
        <a:xfrm>
          <a:off x="478715" y="804794"/>
          <a:ext cx="6702013"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320" tIns="0" rIns="253320" bIns="0" numCol="1" spcCol="1270" anchor="ctr" anchorCtr="0">
          <a:noAutofit/>
        </a:bodyPr>
        <a:lstStyle/>
        <a:p>
          <a:pPr marL="0" lvl="0" indent="0" algn="l" defTabSz="666750" rtl="0">
            <a:lnSpc>
              <a:spcPct val="90000"/>
            </a:lnSpc>
            <a:spcBef>
              <a:spcPct val="0"/>
            </a:spcBef>
            <a:spcAft>
              <a:spcPct val="35000"/>
            </a:spcAft>
            <a:buNone/>
          </a:pPr>
          <a:r>
            <a:rPr lang="en-US" sz="1500" kern="1200">
              <a:solidFill>
                <a:schemeClr val="tx1"/>
              </a:solidFill>
              <a:latin typeface="Abadi"/>
            </a:rPr>
            <a:t>Problem Statement </a:t>
          </a:r>
        </a:p>
      </dsp:txBody>
      <dsp:txXfrm>
        <a:off x="500331" y="826410"/>
        <a:ext cx="6658781" cy="399568"/>
      </dsp:txXfrm>
    </dsp:sp>
    <dsp:sp modelId="{E91E3FDF-3DED-48A7-BD14-16C5C7D9DB97}">
      <dsp:nvSpPr>
        <dsp:cNvPr id="0" name=""/>
        <dsp:cNvSpPr/>
      </dsp:nvSpPr>
      <dsp:spPr>
        <a:xfrm>
          <a:off x="0" y="1706594"/>
          <a:ext cx="957430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3DB3C7-7A9E-4389-ADC9-44B46CEE07CF}">
      <dsp:nvSpPr>
        <dsp:cNvPr id="0" name=""/>
        <dsp:cNvSpPr/>
      </dsp:nvSpPr>
      <dsp:spPr>
        <a:xfrm>
          <a:off x="478715" y="1485194"/>
          <a:ext cx="6702013"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320" tIns="0" rIns="253320" bIns="0" numCol="1" spcCol="1270" anchor="ctr" anchorCtr="0">
          <a:noAutofit/>
        </a:bodyPr>
        <a:lstStyle/>
        <a:p>
          <a:pPr marL="0" lvl="0" indent="0" algn="l" defTabSz="666750" rtl="0">
            <a:lnSpc>
              <a:spcPct val="90000"/>
            </a:lnSpc>
            <a:spcBef>
              <a:spcPct val="0"/>
            </a:spcBef>
            <a:spcAft>
              <a:spcPct val="35000"/>
            </a:spcAft>
            <a:buNone/>
          </a:pPr>
          <a:r>
            <a:rPr lang="en-US" sz="1500" kern="1200">
              <a:solidFill>
                <a:schemeClr val="tx1"/>
              </a:solidFill>
              <a:latin typeface="Abadi"/>
            </a:rPr>
            <a:t>Business Objective </a:t>
          </a:r>
        </a:p>
      </dsp:txBody>
      <dsp:txXfrm>
        <a:off x="500331" y="1506810"/>
        <a:ext cx="6658781" cy="399568"/>
      </dsp:txXfrm>
    </dsp:sp>
    <dsp:sp modelId="{54B7CBA7-8051-4CAA-9AF4-C6752B107C8A}">
      <dsp:nvSpPr>
        <dsp:cNvPr id="0" name=""/>
        <dsp:cNvSpPr/>
      </dsp:nvSpPr>
      <dsp:spPr>
        <a:xfrm>
          <a:off x="0" y="2386994"/>
          <a:ext cx="957430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4DB216-52F8-4AB2-A6A9-50D88C38A94A}">
      <dsp:nvSpPr>
        <dsp:cNvPr id="0" name=""/>
        <dsp:cNvSpPr/>
      </dsp:nvSpPr>
      <dsp:spPr>
        <a:xfrm>
          <a:off x="478715" y="2165594"/>
          <a:ext cx="6702013"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320" tIns="0" rIns="253320" bIns="0" numCol="1" spcCol="1270" anchor="ctr" anchorCtr="0">
          <a:noAutofit/>
        </a:bodyPr>
        <a:lstStyle/>
        <a:p>
          <a:pPr marL="0" lvl="0" indent="0" algn="l" defTabSz="666750" rtl="0">
            <a:lnSpc>
              <a:spcPct val="90000"/>
            </a:lnSpc>
            <a:spcBef>
              <a:spcPct val="0"/>
            </a:spcBef>
            <a:spcAft>
              <a:spcPct val="35000"/>
            </a:spcAft>
            <a:buNone/>
          </a:pPr>
          <a:r>
            <a:rPr lang="en-US" sz="1500" kern="1200">
              <a:solidFill>
                <a:schemeClr val="tx1"/>
              </a:solidFill>
              <a:latin typeface="Abadi"/>
            </a:rPr>
            <a:t>Assumptions/Hypotheses </a:t>
          </a:r>
        </a:p>
      </dsp:txBody>
      <dsp:txXfrm>
        <a:off x="500331" y="2187210"/>
        <a:ext cx="6658781" cy="399568"/>
      </dsp:txXfrm>
    </dsp:sp>
    <dsp:sp modelId="{1E02F59D-2B97-4593-9B09-4F486F118391}">
      <dsp:nvSpPr>
        <dsp:cNvPr id="0" name=""/>
        <dsp:cNvSpPr/>
      </dsp:nvSpPr>
      <dsp:spPr>
        <a:xfrm>
          <a:off x="0" y="3067394"/>
          <a:ext cx="957430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B2E16E-84E2-4834-BC6B-33AF3916A565}">
      <dsp:nvSpPr>
        <dsp:cNvPr id="0" name=""/>
        <dsp:cNvSpPr/>
      </dsp:nvSpPr>
      <dsp:spPr>
        <a:xfrm>
          <a:off x="478715" y="2845994"/>
          <a:ext cx="6702013"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320" tIns="0" rIns="253320" bIns="0" numCol="1" spcCol="1270" anchor="ctr" anchorCtr="0">
          <a:noAutofit/>
        </a:bodyPr>
        <a:lstStyle/>
        <a:p>
          <a:pPr marL="0" lvl="0" indent="0" algn="l" defTabSz="666750" rtl="0">
            <a:lnSpc>
              <a:spcPct val="90000"/>
            </a:lnSpc>
            <a:spcBef>
              <a:spcPct val="0"/>
            </a:spcBef>
            <a:spcAft>
              <a:spcPct val="35000"/>
            </a:spcAft>
            <a:buNone/>
          </a:pPr>
          <a:r>
            <a:rPr lang="en-US" sz="1500" kern="1200">
              <a:solidFill>
                <a:schemeClr val="tx1"/>
              </a:solidFill>
              <a:latin typeface="Abadi"/>
            </a:rPr>
            <a:t>Data properties &amp; Exploratory data analysis</a:t>
          </a:r>
        </a:p>
      </dsp:txBody>
      <dsp:txXfrm>
        <a:off x="500331" y="2867610"/>
        <a:ext cx="6658781" cy="399568"/>
      </dsp:txXfrm>
    </dsp:sp>
    <dsp:sp modelId="{409EC200-9657-4C2D-8017-C9A8EC8FF393}">
      <dsp:nvSpPr>
        <dsp:cNvPr id="0" name=""/>
        <dsp:cNvSpPr/>
      </dsp:nvSpPr>
      <dsp:spPr>
        <a:xfrm>
          <a:off x="0" y="3747794"/>
          <a:ext cx="957430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60FD9D-82C9-4724-9B35-7768E93FD201}">
      <dsp:nvSpPr>
        <dsp:cNvPr id="0" name=""/>
        <dsp:cNvSpPr/>
      </dsp:nvSpPr>
      <dsp:spPr>
        <a:xfrm>
          <a:off x="478715" y="3526394"/>
          <a:ext cx="6702013"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320" tIns="0" rIns="253320" bIns="0" numCol="1" spcCol="1270" anchor="ctr" anchorCtr="0">
          <a:noAutofit/>
        </a:bodyPr>
        <a:lstStyle/>
        <a:p>
          <a:pPr marL="0" lvl="0" indent="0" algn="l" defTabSz="666750" rtl="0">
            <a:lnSpc>
              <a:spcPct val="90000"/>
            </a:lnSpc>
            <a:spcBef>
              <a:spcPct val="0"/>
            </a:spcBef>
            <a:spcAft>
              <a:spcPct val="35000"/>
            </a:spcAft>
            <a:buNone/>
          </a:pPr>
          <a:r>
            <a:rPr lang="en-US" sz="1500" kern="1200">
              <a:solidFill>
                <a:schemeClr val="tx1"/>
              </a:solidFill>
              <a:latin typeface="Abadi"/>
            </a:rPr>
            <a:t>Proposed approaches </a:t>
          </a:r>
        </a:p>
      </dsp:txBody>
      <dsp:txXfrm>
        <a:off x="500331" y="3548010"/>
        <a:ext cx="6658781" cy="399568"/>
      </dsp:txXfrm>
    </dsp:sp>
    <dsp:sp modelId="{11E2B01C-6697-469B-BD2D-96F61B731663}">
      <dsp:nvSpPr>
        <dsp:cNvPr id="0" name=""/>
        <dsp:cNvSpPr/>
      </dsp:nvSpPr>
      <dsp:spPr>
        <a:xfrm>
          <a:off x="0" y="4428194"/>
          <a:ext cx="9574305"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2AB5C1-D119-4E72-8AFC-8A43ED8FC1DF}">
      <dsp:nvSpPr>
        <dsp:cNvPr id="0" name=""/>
        <dsp:cNvSpPr/>
      </dsp:nvSpPr>
      <dsp:spPr>
        <a:xfrm>
          <a:off x="478715" y="4206794"/>
          <a:ext cx="6702013"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320" tIns="0" rIns="253320" bIns="0" numCol="1" spcCol="1270" anchor="ctr" anchorCtr="0">
          <a:noAutofit/>
        </a:bodyPr>
        <a:lstStyle/>
        <a:p>
          <a:pPr marL="0" lvl="0" indent="0" algn="l" defTabSz="666750" rtl="0">
            <a:lnSpc>
              <a:spcPct val="90000"/>
            </a:lnSpc>
            <a:spcBef>
              <a:spcPct val="0"/>
            </a:spcBef>
            <a:spcAft>
              <a:spcPct val="35000"/>
            </a:spcAft>
            <a:buNone/>
          </a:pPr>
          <a:r>
            <a:rPr lang="en-US" sz="1500" kern="1200">
              <a:solidFill>
                <a:schemeClr val="tx1"/>
              </a:solidFill>
              <a:latin typeface="Abadi"/>
            </a:rPr>
            <a:t>Results  </a:t>
          </a:r>
        </a:p>
      </dsp:txBody>
      <dsp:txXfrm>
        <a:off x="500331" y="4228410"/>
        <a:ext cx="6658781"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March 19,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47277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Friday, March 19,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08342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Friday, March 19,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21442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Friday, March 19,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44984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Friday, March 19,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01546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Friday, March 19,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3517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Friday, March 19,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5570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Friday, March 19,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85799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Friday, March 19,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8710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Friday, March 19,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41686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Friday, March 19,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15329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Friday, March 19, 2021</a:t>
            </a:fld>
            <a:endParaRPr lang="en-US" cap="all"/>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a:p>
        </p:txBody>
      </p:sp>
    </p:spTree>
    <p:extLst>
      <p:ext uri="{BB962C8B-B14F-4D97-AF65-F5344CB8AC3E}">
        <p14:creationId xmlns:p14="http://schemas.microsoft.com/office/powerpoint/2010/main" val="2182591989"/>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jpeg"/><Relationship Id="rId7" Type="http://schemas.openxmlformats.org/officeDocument/2006/relationships/image" Target="../media/image9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8.jpeg"/><Relationship Id="rId5" Type="http://schemas.openxmlformats.org/officeDocument/2006/relationships/image" Target="../media/image97.jpeg"/><Relationship Id="rId10" Type="http://schemas.openxmlformats.org/officeDocument/2006/relationships/image" Target="../media/image102.png"/><Relationship Id="rId4" Type="http://schemas.openxmlformats.org/officeDocument/2006/relationships/image" Target="../media/image96.jpeg"/><Relationship Id="rId9" Type="http://schemas.openxmlformats.org/officeDocument/2006/relationships/image" Target="../media/image101.png"/></Relationships>
</file>

<file path=ppt/slides/_rels/slide2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2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2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hyperlink" Target="http://solargis.info/imaps/#tl=Google:hybrid&amp;bm=satellite&amp;loc=37.094416,-2.35985&amp;c=37.094964,-2.356524&amp;z=14"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outdoor, solar cell, sky, outdoor object&#10;&#10;Description automatically generated">
            <a:extLst>
              <a:ext uri="{FF2B5EF4-FFF2-40B4-BE49-F238E27FC236}">
                <a16:creationId xmlns:a16="http://schemas.microsoft.com/office/drawing/2014/main" id="{8AA02850-EA52-450B-AF28-55E5218BCB00}"/>
              </a:ext>
            </a:extLst>
          </p:cNvPr>
          <p:cNvPicPr>
            <a:picLocks noChangeAspect="1"/>
          </p:cNvPicPr>
          <p:nvPr/>
        </p:nvPicPr>
        <p:blipFill rotWithShape="1">
          <a:blip r:embed="rId2"/>
          <a:srcRect t="15512"/>
          <a:stretch/>
        </p:blipFill>
        <p:spPr>
          <a:xfrm>
            <a:off x="6625" y="10"/>
            <a:ext cx="12192000" cy="6875809"/>
          </a:xfrm>
          <a:prstGeom prst="rect">
            <a:avLst/>
          </a:prstGeom>
        </p:spPr>
      </p:pic>
      <p:sp>
        <p:nvSpPr>
          <p:cNvPr id="46" name="Rectangle 45">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32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6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334370" y="2950387"/>
            <a:ext cx="3245409" cy="3531403"/>
          </a:xfrm>
        </p:spPr>
        <p:txBody>
          <a:bodyPr anchor="t">
            <a:normAutofit/>
          </a:bodyPr>
          <a:lstStyle/>
          <a:p>
            <a:pPr algn="r"/>
            <a:r>
              <a:rPr lang="en-US" sz="2200" b="0">
                <a:solidFill>
                  <a:schemeClr val="bg1"/>
                </a:solidFill>
              </a:rPr>
              <a:t>Solar energy forecasting</a:t>
            </a:r>
          </a:p>
        </p:txBody>
      </p:sp>
      <p:sp>
        <p:nvSpPr>
          <p:cNvPr id="3" name="Subtitle 2"/>
          <p:cNvSpPr>
            <a:spLocks noGrp="1"/>
          </p:cNvSpPr>
          <p:nvPr>
            <p:ph type="subTitle" idx="1"/>
          </p:nvPr>
        </p:nvSpPr>
        <p:spPr>
          <a:xfrm>
            <a:off x="642026" y="525970"/>
            <a:ext cx="2937753" cy="1600225"/>
          </a:xfrm>
        </p:spPr>
        <p:txBody>
          <a:bodyPr vert="horz" lIns="0" tIns="0" rIns="0" bIns="0" rtlCol="0" anchor="b">
            <a:normAutofit fontScale="85000" lnSpcReduction="10000"/>
          </a:bodyPr>
          <a:lstStyle/>
          <a:p>
            <a:pPr algn="r"/>
            <a:r>
              <a:rPr lang="en-US" sz="1200" b="1">
                <a:solidFill>
                  <a:schemeClr val="bg1"/>
                </a:solidFill>
                <a:ea typeface="+mn-lt"/>
                <a:cs typeface="+mn-lt"/>
              </a:rPr>
              <a:t>Group 3</a:t>
            </a:r>
          </a:p>
          <a:p>
            <a:pPr algn="r"/>
            <a:r>
              <a:rPr lang="en-US" sz="1200" b="1">
                <a:solidFill>
                  <a:schemeClr val="bg1"/>
                </a:solidFill>
                <a:ea typeface="+mn-lt"/>
                <a:cs typeface="+mn-lt"/>
              </a:rPr>
              <a:t>Time series analysis project by</a:t>
            </a:r>
            <a:endParaRPr lang="en-US">
              <a:solidFill>
                <a:schemeClr val="bg1"/>
              </a:solidFill>
            </a:endParaRPr>
          </a:p>
          <a:p>
            <a:pPr algn="r"/>
            <a:r>
              <a:rPr lang="en-US" sz="1200" b="1">
                <a:solidFill>
                  <a:schemeClr val="bg1"/>
                </a:solidFill>
              </a:rPr>
              <a:t>Ken ratanavijai</a:t>
            </a:r>
          </a:p>
          <a:p>
            <a:pPr algn="r"/>
            <a:r>
              <a:rPr lang="en-US" sz="1200" b="1">
                <a:solidFill>
                  <a:schemeClr val="bg1"/>
                </a:solidFill>
              </a:rPr>
              <a:t>Aamer hussain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5BD9D11E-D0BE-46ED-A5E9-163E6EA5DA72}"/>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F17CD66A-2302-40DF-BE49-D39A76D7F466}"/>
              </a:ext>
            </a:extLst>
          </p:cNvPr>
          <p:cNvSpPr/>
          <p:nvPr/>
        </p:nvSpPr>
        <p:spPr>
          <a:xfrm>
            <a:off x="2021711" y="251748"/>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Season/Month plots</a:t>
            </a:r>
          </a:p>
        </p:txBody>
      </p:sp>
      <p:pic>
        <p:nvPicPr>
          <p:cNvPr id="7" name="Picture 7" descr="Chart&#10;&#10;Description automatically generated">
            <a:extLst>
              <a:ext uri="{FF2B5EF4-FFF2-40B4-BE49-F238E27FC236}">
                <a16:creationId xmlns:a16="http://schemas.microsoft.com/office/drawing/2014/main" id="{C8C7A3CA-75A2-4159-B3A0-BEE149609C84}"/>
              </a:ext>
            </a:extLst>
          </p:cNvPr>
          <p:cNvPicPr>
            <a:picLocks noChangeAspect="1"/>
          </p:cNvPicPr>
          <p:nvPr/>
        </p:nvPicPr>
        <p:blipFill>
          <a:blip r:embed="rId3"/>
          <a:stretch>
            <a:fillRect/>
          </a:stretch>
        </p:blipFill>
        <p:spPr>
          <a:xfrm>
            <a:off x="3098180" y="1642075"/>
            <a:ext cx="2817541" cy="1696726"/>
          </a:xfrm>
          <a:prstGeom prst="rect">
            <a:avLst/>
          </a:prstGeom>
        </p:spPr>
      </p:pic>
      <p:pic>
        <p:nvPicPr>
          <p:cNvPr id="9" name="Picture 9" descr="A picture containing text, antenna&#10;&#10;Description automatically generated">
            <a:extLst>
              <a:ext uri="{FF2B5EF4-FFF2-40B4-BE49-F238E27FC236}">
                <a16:creationId xmlns:a16="http://schemas.microsoft.com/office/drawing/2014/main" id="{3F8E3CC2-70B5-456F-A1F3-B5E0BEE1868D}"/>
              </a:ext>
            </a:extLst>
          </p:cNvPr>
          <p:cNvPicPr>
            <a:picLocks noChangeAspect="1"/>
          </p:cNvPicPr>
          <p:nvPr/>
        </p:nvPicPr>
        <p:blipFill>
          <a:blip r:embed="rId4"/>
          <a:stretch>
            <a:fillRect/>
          </a:stretch>
        </p:blipFill>
        <p:spPr>
          <a:xfrm>
            <a:off x="3284034" y="4084347"/>
            <a:ext cx="2743200" cy="1700138"/>
          </a:xfrm>
          <a:prstGeom prst="rect">
            <a:avLst/>
          </a:prstGeom>
        </p:spPr>
      </p:pic>
      <p:sp>
        <p:nvSpPr>
          <p:cNvPr id="11" name="Rectangle: Rounded Corners 10">
            <a:extLst>
              <a:ext uri="{FF2B5EF4-FFF2-40B4-BE49-F238E27FC236}">
                <a16:creationId xmlns:a16="http://schemas.microsoft.com/office/drawing/2014/main" id="{51ECBC9B-6269-445F-89A2-D10B3A638FB8}"/>
              </a:ext>
            </a:extLst>
          </p:cNvPr>
          <p:cNvSpPr/>
          <p:nvPr/>
        </p:nvSpPr>
        <p:spPr>
          <a:xfrm>
            <a:off x="2235820" y="5878551"/>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endParaRPr lang="en-US" err="1"/>
          </a:p>
        </p:txBody>
      </p:sp>
      <p:pic>
        <p:nvPicPr>
          <p:cNvPr id="12" name="Picture 12" descr="Diagram&#10;&#10;Description automatically generated">
            <a:extLst>
              <a:ext uri="{FF2B5EF4-FFF2-40B4-BE49-F238E27FC236}">
                <a16:creationId xmlns:a16="http://schemas.microsoft.com/office/drawing/2014/main" id="{4A7E248C-5E27-4938-8DE1-63A06EED0D6D}"/>
              </a:ext>
            </a:extLst>
          </p:cNvPr>
          <p:cNvPicPr>
            <a:picLocks noChangeAspect="1"/>
          </p:cNvPicPr>
          <p:nvPr/>
        </p:nvPicPr>
        <p:blipFill>
          <a:blip r:embed="rId5"/>
          <a:stretch>
            <a:fillRect/>
          </a:stretch>
        </p:blipFill>
        <p:spPr>
          <a:xfrm>
            <a:off x="124522" y="4136985"/>
            <a:ext cx="2743200" cy="1632030"/>
          </a:xfrm>
          <a:prstGeom prst="rect">
            <a:avLst/>
          </a:prstGeom>
        </p:spPr>
      </p:pic>
      <p:pic>
        <p:nvPicPr>
          <p:cNvPr id="13" name="Picture 13" descr="Diagram&#10;&#10;Description automatically generated">
            <a:extLst>
              <a:ext uri="{FF2B5EF4-FFF2-40B4-BE49-F238E27FC236}">
                <a16:creationId xmlns:a16="http://schemas.microsoft.com/office/drawing/2014/main" id="{EB9893D8-87BE-4F20-B2AF-3144FF30C491}"/>
              </a:ext>
            </a:extLst>
          </p:cNvPr>
          <p:cNvPicPr>
            <a:picLocks noChangeAspect="1"/>
          </p:cNvPicPr>
          <p:nvPr/>
        </p:nvPicPr>
        <p:blipFill>
          <a:blip r:embed="rId6"/>
          <a:stretch>
            <a:fillRect/>
          </a:stretch>
        </p:blipFill>
        <p:spPr>
          <a:xfrm>
            <a:off x="152400" y="1665194"/>
            <a:ext cx="2743200" cy="1669075"/>
          </a:xfrm>
          <a:prstGeom prst="rect">
            <a:avLst/>
          </a:prstGeom>
        </p:spPr>
      </p:pic>
      <p:sp>
        <p:nvSpPr>
          <p:cNvPr id="14" name="Rectangle: Rounded Corners 13">
            <a:extLst>
              <a:ext uri="{FF2B5EF4-FFF2-40B4-BE49-F238E27FC236}">
                <a16:creationId xmlns:a16="http://schemas.microsoft.com/office/drawing/2014/main" id="{D6C7D59A-2A5B-4D52-9261-578420E86C4A}"/>
              </a:ext>
            </a:extLst>
          </p:cNvPr>
          <p:cNvSpPr/>
          <p:nvPr/>
        </p:nvSpPr>
        <p:spPr>
          <a:xfrm>
            <a:off x="2430966" y="3471746"/>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pic>
        <p:nvPicPr>
          <p:cNvPr id="15" name="Picture 15" descr="Diagram&#10;&#10;Description automatically generated">
            <a:extLst>
              <a:ext uri="{FF2B5EF4-FFF2-40B4-BE49-F238E27FC236}">
                <a16:creationId xmlns:a16="http://schemas.microsoft.com/office/drawing/2014/main" id="{864FD6AE-F8F8-4867-8197-57022AFC5AB4}"/>
              </a:ext>
            </a:extLst>
          </p:cNvPr>
          <p:cNvPicPr>
            <a:picLocks noChangeAspect="1"/>
          </p:cNvPicPr>
          <p:nvPr/>
        </p:nvPicPr>
        <p:blipFill>
          <a:blip r:embed="rId7"/>
          <a:stretch>
            <a:fillRect/>
          </a:stretch>
        </p:blipFill>
        <p:spPr>
          <a:xfrm>
            <a:off x="6387790" y="1689410"/>
            <a:ext cx="2743200" cy="1676400"/>
          </a:xfrm>
          <a:prstGeom prst="rect">
            <a:avLst/>
          </a:prstGeom>
        </p:spPr>
      </p:pic>
      <p:pic>
        <p:nvPicPr>
          <p:cNvPr id="16" name="Picture 16" descr="A picture containing text, antenna&#10;&#10;Description automatically generated">
            <a:extLst>
              <a:ext uri="{FF2B5EF4-FFF2-40B4-BE49-F238E27FC236}">
                <a16:creationId xmlns:a16="http://schemas.microsoft.com/office/drawing/2014/main" id="{BFAF8FDB-B5F6-40F8-934B-0F89DEE6AD8D}"/>
              </a:ext>
            </a:extLst>
          </p:cNvPr>
          <p:cNvPicPr>
            <a:picLocks noChangeAspect="1"/>
          </p:cNvPicPr>
          <p:nvPr/>
        </p:nvPicPr>
        <p:blipFill>
          <a:blip r:embed="rId8"/>
          <a:stretch>
            <a:fillRect/>
          </a:stretch>
        </p:blipFill>
        <p:spPr>
          <a:xfrm>
            <a:off x="9324278" y="1711308"/>
            <a:ext cx="2743200" cy="1669774"/>
          </a:xfrm>
          <a:prstGeom prst="rect">
            <a:avLst/>
          </a:prstGeom>
        </p:spPr>
      </p:pic>
      <p:sp>
        <p:nvSpPr>
          <p:cNvPr id="17" name="Rectangle: Rounded Corners 16">
            <a:extLst>
              <a:ext uri="{FF2B5EF4-FFF2-40B4-BE49-F238E27FC236}">
                <a16:creationId xmlns:a16="http://schemas.microsoft.com/office/drawing/2014/main" id="{C9BA0F6C-3860-41FC-848F-073C167E53D4}"/>
              </a:ext>
            </a:extLst>
          </p:cNvPr>
          <p:cNvSpPr/>
          <p:nvPr/>
        </p:nvSpPr>
        <p:spPr>
          <a:xfrm>
            <a:off x="8517673" y="3471746"/>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pic>
        <p:nvPicPr>
          <p:cNvPr id="18" name="Picture 18" descr="Diagram&#10;&#10;Description automatically generated">
            <a:extLst>
              <a:ext uri="{FF2B5EF4-FFF2-40B4-BE49-F238E27FC236}">
                <a16:creationId xmlns:a16="http://schemas.microsoft.com/office/drawing/2014/main" id="{7D260E0A-EDD0-4126-82B9-F4365EB1F213}"/>
              </a:ext>
            </a:extLst>
          </p:cNvPr>
          <p:cNvPicPr>
            <a:picLocks noChangeAspect="1"/>
          </p:cNvPicPr>
          <p:nvPr/>
        </p:nvPicPr>
        <p:blipFill>
          <a:blip r:embed="rId9"/>
          <a:stretch>
            <a:fillRect/>
          </a:stretch>
        </p:blipFill>
        <p:spPr>
          <a:xfrm>
            <a:off x="6341327" y="4250001"/>
            <a:ext cx="2743200" cy="1666193"/>
          </a:xfrm>
          <a:prstGeom prst="rect">
            <a:avLst/>
          </a:prstGeom>
        </p:spPr>
      </p:pic>
      <p:pic>
        <p:nvPicPr>
          <p:cNvPr id="19" name="Picture 19" descr="A picture containing text, antenna&#10;&#10;Description automatically generated">
            <a:extLst>
              <a:ext uri="{FF2B5EF4-FFF2-40B4-BE49-F238E27FC236}">
                <a16:creationId xmlns:a16="http://schemas.microsoft.com/office/drawing/2014/main" id="{2A2F07AA-D227-4707-B35C-4E65FC097263}"/>
              </a:ext>
            </a:extLst>
          </p:cNvPr>
          <p:cNvPicPr>
            <a:picLocks noChangeAspect="1"/>
          </p:cNvPicPr>
          <p:nvPr/>
        </p:nvPicPr>
        <p:blipFill>
          <a:blip r:embed="rId10"/>
          <a:stretch>
            <a:fillRect/>
          </a:stretch>
        </p:blipFill>
        <p:spPr>
          <a:xfrm>
            <a:off x="9240644" y="4302625"/>
            <a:ext cx="2743200" cy="1616702"/>
          </a:xfrm>
          <a:prstGeom prst="rect">
            <a:avLst/>
          </a:prstGeom>
        </p:spPr>
      </p:pic>
      <p:sp>
        <p:nvSpPr>
          <p:cNvPr id="20" name="Rectangle: Rounded Corners 19">
            <a:extLst>
              <a:ext uri="{FF2B5EF4-FFF2-40B4-BE49-F238E27FC236}">
                <a16:creationId xmlns:a16="http://schemas.microsoft.com/office/drawing/2014/main" id="{EAA4EF02-9070-4D36-A50D-DCD04C51E042}"/>
              </a:ext>
            </a:extLst>
          </p:cNvPr>
          <p:cNvSpPr/>
          <p:nvPr/>
        </p:nvSpPr>
        <p:spPr>
          <a:xfrm>
            <a:off x="8619892" y="5952892"/>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spTree>
    <p:extLst>
      <p:ext uri="{BB962C8B-B14F-4D97-AF65-F5344CB8AC3E}">
        <p14:creationId xmlns:p14="http://schemas.microsoft.com/office/powerpoint/2010/main" val="3077000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2942D1AA-499D-4126-9254-91BAF1FD2C58}"/>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601BC8A5-9CDD-43F0-A889-D2D2ACB5C066}"/>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Time series plots/ ACF/PACF </a:t>
            </a:r>
          </a:p>
        </p:txBody>
      </p:sp>
      <p:pic>
        <p:nvPicPr>
          <p:cNvPr id="6" name="Picture 6" descr="Graphical user interface, chart&#10;&#10;Description automatically generated">
            <a:extLst>
              <a:ext uri="{FF2B5EF4-FFF2-40B4-BE49-F238E27FC236}">
                <a16:creationId xmlns:a16="http://schemas.microsoft.com/office/drawing/2014/main" id="{C2CFC8D7-8306-4C08-8822-9BB196FF35B0}"/>
              </a:ext>
            </a:extLst>
          </p:cNvPr>
          <p:cNvPicPr>
            <a:picLocks noChangeAspect="1"/>
          </p:cNvPicPr>
          <p:nvPr/>
        </p:nvPicPr>
        <p:blipFill>
          <a:blip r:embed="rId3"/>
          <a:stretch>
            <a:fillRect/>
          </a:stretch>
        </p:blipFill>
        <p:spPr>
          <a:xfrm>
            <a:off x="6750206" y="1171109"/>
            <a:ext cx="5103540" cy="2294834"/>
          </a:xfrm>
          <a:prstGeom prst="rect">
            <a:avLst/>
          </a:prstGeom>
        </p:spPr>
      </p:pic>
      <p:sp>
        <p:nvSpPr>
          <p:cNvPr id="8" name="Rectangle: Rounded Corners 7">
            <a:extLst>
              <a:ext uri="{FF2B5EF4-FFF2-40B4-BE49-F238E27FC236}">
                <a16:creationId xmlns:a16="http://schemas.microsoft.com/office/drawing/2014/main" id="{65934A5C-3C09-42BF-9A73-A8D4527087FC}"/>
              </a:ext>
            </a:extLst>
          </p:cNvPr>
          <p:cNvSpPr/>
          <p:nvPr/>
        </p:nvSpPr>
        <p:spPr>
          <a:xfrm>
            <a:off x="8434039" y="3508916"/>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pic>
        <p:nvPicPr>
          <p:cNvPr id="9" name="Picture 9" descr="Graphical user interface&#10;&#10;Description automatically generated">
            <a:extLst>
              <a:ext uri="{FF2B5EF4-FFF2-40B4-BE49-F238E27FC236}">
                <a16:creationId xmlns:a16="http://schemas.microsoft.com/office/drawing/2014/main" id="{26A1F70A-A56C-45B1-B06F-91E6DF1EAF6E}"/>
              </a:ext>
            </a:extLst>
          </p:cNvPr>
          <p:cNvPicPr>
            <a:picLocks noChangeAspect="1"/>
          </p:cNvPicPr>
          <p:nvPr/>
        </p:nvPicPr>
        <p:blipFill>
          <a:blip r:embed="rId4"/>
          <a:stretch>
            <a:fillRect/>
          </a:stretch>
        </p:blipFill>
        <p:spPr>
          <a:xfrm>
            <a:off x="198865" y="3780088"/>
            <a:ext cx="4861932" cy="2141384"/>
          </a:xfrm>
          <a:prstGeom prst="rect">
            <a:avLst/>
          </a:prstGeom>
        </p:spPr>
      </p:pic>
      <p:pic>
        <p:nvPicPr>
          <p:cNvPr id="10" name="Picture 10">
            <a:extLst>
              <a:ext uri="{FF2B5EF4-FFF2-40B4-BE49-F238E27FC236}">
                <a16:creationId xmlns:a16="http://schemas.microsoft.com/office/drawing/2014/main" id="{B19E3AD4-7085-434E-8185-757D736C5B9C}"/>
              </a:ext>
            </a:extLst>
          </p:cNvPr>
          <p:cNvPicPr>
            <a:picLocks noChangeAspect="1"/>
          </p:cNvPicPr>
          <p:nvPr/>
        </p:nvPicPr>
        <p:blipFill>
          <a:blip r:embed="rId5"/>
          <a:stretch>
            <a:fillRect/>
          </a:stretch>
        </p:blipFill>
        <p:spPr>
          <a:xfrm>
            <a:off x="226742" y="1175225"/>
            <a:ext cx="4722541" cy="2100746"/>
          </a:xfrm>
          <a:prstGeom prst="rect">
            <a:avLst/>
          </a:prstGeom>
        </p:spPr>
      </p:pic>
      <p:sp>
        <p:nvSpPr>
          <p:cNvPr id="11" name="Rectangle: Rounded Corners 10">
            <a:extLst>
              <a:ext uri="{FF2B5EF4-FFF2-40B4-BE49-F238E27FC236}">
                <a16:creationId xmlns:a16="http://schemas.microsoft.com/office/drawing/2014/main" id="{6586C853-1577-4C33-A9FD-492DEBEADA67}"/>
              </a:ext>
            </a:extLst>
          </p:cNvPr>
          <p:cNvSpPr/>
          <p:nvPr/>
        </p:nvSpPr>
        <p:spPr>
          <a:xfrm>
            <a:off x="1752600" y="328589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2" name="Rectangle: Rounded Corners 11">
            <a:extLst>
              <a:ext uri="{FF2B5EF4-FFF2-40B4-BE49-F238E27FC236}">
                <a16:creationId xmlns:a16="http://schemas.microsoft.com/office/drawing/2014/main" id="{912AB456-87D1-4050-853E-415246CFBD30}"/>
              </a:ext>
            </a:extLst>
          </p:cNvPr>
          <p:cNvSpPr/>
          <p:nvPr/>
        </p:nvSpPr>
        <p:spPr>
          <a:xfrm>
            <a:off x="1817648" y="5990062"/>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p>
        </p:txBody>
      </p:sp>
      <p:sp>
        <p:nvSpPr>
          <p:cNvPr id="13" name="Rectangle: Rounded Corners 12">
            <a:extLst>
              <a:ext uri="{FF2B5EF4-FFF2-40B4-BE49-F238E27FC236}">
                <a16:creationId xmlns:a16="http://schemas.microsoft.com/office/drawing/2014/main" id="{4904F2A9-C950-4715-AA98-80DE454FFBBC}"/>
              </a:ext>
            </a:extLst>
          </p:cNvPr>
          <p:cNvSpPr/>
          <p:nvPr/>
        </p:nvSpPr>
        <p:spPr>
          <a:xfrm>
            <a:off x="8573429" y="5962184"/>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pic>
        <p:nvPicPr>
          <p:cNvPr id="14" name="Picture 14" descr="Chart, histogram&#10;&#10;Description automatically generated">
            <a:extLst>
              <a:ext uri="{FF2B5EF4-FFF2-40B4-BE49-F238E27FC236}">
                <a16:creationId xmlns:a16="http://schemas.microsoft.com/office/drawing/2014/main" id="{97FEEA3A-480A-46EB-B020-0CE9716AF42F}"/>
              </a:ext>
            </a:extLst>
          </p:cNvPr>
          <p:cNvPicPr>
            <a:picLocks noChangeAspect="1"/>
          </p:cNvPicPr>
          <p:nvPr/>
        </p:nvPicPr>
        <p:blipFill>
          <a:blip r:embed="rId6"/>
          <a:stretch>
            <a:fillRect/>
          </a:stretch>
        </p:blipFill>
        <p:spPr>
          <a:xfrm>
            <a:off x="6750206" y="3931280"/>
            <a:ext cx="5103540" cy="1987684"/>
          </a:xfrm>
          <a:prstGeom prst="rect">
            <a:avLst/>
          </a:prstGeom>
        </p:spPr>
      </p:pic>
    </p:spTree>
    <p:extLst>
      <p:ext uri="{BB962C8B-B14F-4D97-AF65-F5344CB8AC3E}">
        <p14:creationId xmlns:p14="http://schemas.microsoft.com/office/powerpoint/2010/main" val="2480025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30D35250-55D0-46F6-BA3E-0E8C0EE4BAFD}"/>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86F3DB7D-F849-46F5-ABC1-7794A4845AF8}"/>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Proposed Approaches </a:t>
            </a:r>
          </a:p>
        </p:txBody>
      </p:sp>
      <p:sp>
        <p:nvSpPr>
          <p:cNvPr id="2" name="Rectangle: Rounded Corners 1">
            <a:extLst>
              <a:ext uri="{FF2B5EF4-FFF2-40B4-BE49-F238E27FC236}">
                <a16:creationId xmlns:a16="http://schemas.microsoft.com/office/drawing/2014/main" id="{F305963C-1260-43D8-88C6-76B4D818BF39}"/>
              </a:ext>
            </a:extLst>
          </p:cNvPr>
          <p:cNvSpPr/>
          <p:nvPr/>
        </p:nvSpPr>
        <p:spPr>
          <a:xfrm>
            <a:off x="249044" y="1466385"/>
            <a:ext cx="4915828" cy="50180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badi"/>
              </a:rPr>
              <a:t>1. Linear Regression</a:t>
            </a:r>
          </a:p>
        </p:txBody>
      </p:sp>
      <p:sp>
        <p:nvSpPr>
          <p:cNvPr id="6" name="Rectangle: Rounded Corners 5">
            <a:extLst>
              <a:ext uri="{FF2B5EF4-FFF2-40B4-BE49-F238E27FC236}">
                <a16:creationId xmlns:a16="http://schemas.microsoft.com/office/drawing/2014/main" id="{A28604FD-596D-403C-ADA0-1C6C82E9A48C}"/>
              </a:ext>
            </a:extLst>
          </p:cNvPr>
          <p:cNvSpPr/>
          <p:nvPr/>
        </p:nvSpPr>
        <p:spPr>
          <a:xfrm>
            <a:off x="7097751" y="1466385"/>
            <a:ext cx="4915828" cy="50180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badi"/>
            </a:endParaRPr>
          </a:p>
          <a:p>
            <a:pPr algn="ctr"/>
            <a:r>
              <a:rPr lang="en-US">
                <a:solidFill>
                  <a:schemeClr val="tx1"/>
                </a:solidFill>
                <a:latin typeface="Abadi"/>
              </a:rPr>
              <a:t>5. Seasonal ARIMA</a:t>
            </a:r>
            <a:endParaRPr lang="en-US">
              <a:solidFill>
                <a:schemeClr val="tx1"/>
              </a:solidFill>
              <a:ea typeface="+mn-lt"/>
              <a:cs typeface="+mn-lt"/>
            </a:endParaRPr>
          </a:p>
          <a:p>
            <a:pPr algn="ctr"/>
            <a:endParaRPr lang="en-US"/>
          </a:p>
        </p:txBody>
      </p:sp>
      <p:sp>
        <p:nvSpPr>
          <p:cNvPr id="7" name="Rectangle: Rounded Corners 6">
            <a:extLst>
              <a:ext uri="{FF2B5EF4-FFF2-40B4-BE49-F238E27FC236}">
                <a16:creationId xmlns:a16="http://schemas.microsoft.com/office/drawing/2014/main" id="{AC97BBF1-870C-409A-850F-EAA8C7EAE547}"/>
              </a:ext>
            </a:extLst>
          </p:cNvPr>
          <p:cNvSpPr/>
          <p:nvPr/>
        </p:nvSpPr>
        <p:spPr>
          <a:xfrm>
            <a:off x="7097750" y="2544335"/>
            <a:ext cx="4915828" cy="50180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Abadi"/>
              </a:rPr>
              <a:t>6</a:t>
            </a:r>
            <a:r>
              <a:rPr lang="en-US" b="0" i="0" u="none" strike="noStrike">
                <a:solidFill>
                  <a:srgbClr val="000000"/>
                </a:solidFill>
                <a:latin typeface="Abadi"/>
              </a:rPr>
              <a:t>. </a:t>
            </a:r>
            <a:r>
              <a:rPr lang="en-US">
                <a:solidFill>
                  <a:srgbClr val="000000"/>
                </a:solidFill>
                <a:latin typeface="Abadi"/>
              </a:rPr>
              <a:t>ARFIMA</a:t>
            </a:r>
            <a:endParaRPr lang="en-US"/>
          </a:p>
        </p:txBody>
      </p:sp>
      <p:sp>
        <p:nvSpPr>
          <p:cNvPr id="8" name="Rectangle: Rounded Corners 7">
            <a:extLst>
              <a:ext uri="{FF2B5EF4-FFF2-40B4-BE49-F238E27FC236}">
                <a16:creationId xmlns:a16="http://schemas.microsoft.com/office/drawing/2014/main" id="{D197D023-B139-4259-99F5-C2D3D73FBE14}"/>
              </a:ext>
            </a:extLst>
          </p:cNvPr>
          <p:cNvSpPr/>
          <p:nvPr/>
        </p:nvSpPr>
        <p:spPr>
          <a:xfrm>
            <a:off x="249043" y="2507165"/>
            <a:ext cx="4915828" cy="50180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badi"/>
            </a:endParaRPr>
          </a:p>
          <a:p>
            <a:pPr algn="ctr"/>
            <a:r>
              <a:rPr lang="en-US">
                <a:solidFill>
                  <a:schemeClr val="tx1"/>
                </a:solidFill>
                <a:latin typeface="Abadi"/>
              </a:rPr>
              <a:t>2. Regression with ARIMA errors</a:t>
            </a:r>
            <a:endParaRPr lang="en-US">
              <a:solidFill>
                <a:schemeClr val="tx1"/>
              </a:solidFill>
              <a:ea typeface="+mn-lt"/>
              <a:cs typeface="+mn-lt"/>
            </a:endParaRPr>
          </a:p>
          <a:p>
            <a:pPr algn="ctr"/>
            <a:endParaRPr lang="en-US"/>
          </a:p>
        </p:txBody>
      </p:sp>
      <p:sp>
        <p:nvSpPr>
          <p:cNvPr id="9" name="Rectangle: Rounded Corners 8">
            <a:extLst>
              <a:ext uri="{FF2B5EF4-FFF2-40B4-BE49-F238E27FC236}">
                <a16:creationId xmlns:a16="http://schemas.microsoft.com/office/drawing/2014/main" id="{3CE97A08-9C47-4C37-A43C-B2E2A7F25899}"/>
              </a:ext>
            </a:extLst>
          </p:cNvPr>
          <p:cNvSpPr/>
          <p:nvPr/>
        </p:nvSpPr>
        <p:spPr>
          <a:xfrm>
            <a:off x="286215" y="3687335"/>
            <a:ext cx="4915828" cy="50180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badi"/>
            </a:endParaRPr>
          </a:p>
          <a:p>
            <a:pPr algn="ctr"/>
            <a:r>
              <a:rPr lang="en-US">
                <a:solidFill>
                  <a:schemeClr val="tx1"/>
                </a:solidFill>
                <a:latin typeface="Abadi"/>
              </a:rPr>
              <a:t>3. Holt Winters</a:t>
            </a:r>
            <a:endParaRPr lang="en-US">
              <a:solidFill>
                <a:schemeClr val="tx1"/>
              </a:solidFill>
              <a:ea typeface="+mn-lt"/>
              <a:cs typeface="+mn-lt"/>
            </a:endParaRPr>
          </a:p>
          <a:p>
            <a:pPr algn="ctr"/>
            <a:endParaRPr lang="en-US"/>
          </a:p>
        </p:txBody>
      </p:sp>
      <p:sp>
        <p:nvSpPr>
          <p:cNvPr id="10" name="Rectangle: Rounded Corners 9">
            <a:extLst>
              <a:ext uri="{FF2B5EF4-FFF2-40B4-BE49-F238E27FC236}">
                <a16:creationId xmlns:a16="http://schemas.microsoft.com/office/drawing/2014/main" id="{65220BE9-3904-4E72-9786-D397EA972E1C}"/>
              </a:ext>
            </a:extLst>
          </p:cNvPr>
          <p:cNvSpPr/>
          <p:nvPr/>
        </p:nvSpPr>
        <p:spPr>
          <a:xfrm>
            <a:off x="286215" y="4709531"/>
            <a:ext cx="4915828" cy="50180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badi"/>
            </a:endParaRPr>
          </a:p>
          <a:p>
            <a:pPr algn="ctr"/>
            <a:r>
              <a:rPr lang="en-US">
                <a:solidFill>
                  <a:schemeClr val="tx1"/>
                </a:solidFill>
                <a:latin typeface="Abadi"/>
              </a:rPr>
              <a:t>4. ARIMA</a:t>
            </a:r>
            <a:endParaRPr lang="en-US">
              <a:solidFill>
                <a:schemeClr val="tx1"/>
              </a:solidFill>
              <a:ea typeface="+mn-lt"/>
              <a:cs typeface="+mn-lt"/>
            </a:endParaRPr>
          </a:p>
          <a:p>
            <a:pPr algn="ctr"/>
            <a:endParaRPr lang="en-US"/>
          </a:p>
        </p:txBody>
      </p:sp>
      <p:sp>
        <p:nvSpPr>
          <p:cNvPr id="11" name="Rectangle: Rounded Corners 10">
            <a:extLst>
              <a:ext uri="{FF2B5EF4-FFF2-40B4-BE49-F238E27FC236}">
                <a16:creationId xmlns:a16="http://schemas.microsoft.com/office/drawing/2014/main" id="{F19F914F-094B-44A8-B815-5F0E7CCDB885}"/>
              </a:ext>
            </a:extLst>
          </p:cNvPr>
          <p:cNvSpPr/>
          <p:nvPr/>
        </p:nvSpPr>
        <p:spPr>
          <a:xfrm>
            <a:off x="7134922" y="4709530"/>
            <a:ext cx="4915828" cy="50180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badi"/>
            </a:endParaRPr>
          </a:p>
          <a:p>
            <a:pPr algn="ctr"/>
            <a:r>
              <a:rPr lang="en-US">
                <a:solidFill>
                  <a:schemeClr val="tx1"/>
                </a:solidFill>
                <a:latin typeface="Abadi"/>
              </a:rPr>
              <a:t>8. TBATS</a:t>
            </a:r>
            <a:endParaRPr lang="en-US">
              <a:solidFill>
                <a:schemeClr val="tx1"/>
              </a:solidFill>
              <a:ea typeface="+mn-lt"/>
              <a:cs typeface="+mn-lt"/>
            </a:endParaRPr>
          </a:p>
          <a:p>
            <a:pPr algn="ctr"/>
            <a:endParaRPr lang="en-US"/>
          </a:p>
        </p:txBody>
      </p:sp>
      <p:sp>
        <p:nvSpPr>
          <p:cNvPr id="12" name="Rectangle: Rounded Corners 11">
            <a:extLst>
              <a:ext uri="{FF2B5EF4-FFF2-40B4-BE49-F238E27FC236}">
                <a16:creationId xmlns:a16="http://schemas.microsoft.com/office/drawing/2014/main" id="{6666A649-0891-4C42-AF52-8654656F1509}"/>
              </a:ext>
            </a:extLst>
          </p:cNvPr>
          <p:cNvSpPr/>
          <p:nvPr/>
        </p:nvSpPr>
        <p:spPr>
          <a:xfrm>
            <a:off x="7134922" y="3622287"/>
            <a:ext cx="4915828" cy="50180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badi"/>
              </a:rPr>
              <a:t>1</a:t>
            </a:r>
            <a:endParaRPr lang="en-US">
              <a:solidFill>
                <a:schemeClr val="tx1"/>
              </a:solidFill>
              <a:latin typeface="Avenir Next LT Pro"/>
            </a:endParaRPr>
          </a:p>
          <a:p>
            <a:pPr algn="ctr"/>
            <a:r>
              <a:rPr lang="en-US">
                <a:solidFill>
                  <a:schemeClr val="tx1"/>
                </a:solidFill>
                <a:latin typeface="Abadi"/>
              </a:rPr>
              <a:t>7. ETS</a:t>
            </a:r>
            <a:endParaRPr lang="en-US">
              <a:solidFill>
                <a:schemeClr val="tx1"/>
              </a:solidFill>
              <a:ea typeface="+mn-lt"/>
              <a:cs typeface="+mn-lt"/>
            </a:endParaRPr>
          </a:p>
          <a:p>
            <a:pPr algn="ctr"/>
            <a:endParaRPr lang="en-US"/>
          </a:p>
        </p:txBody>
      </p:sp>
      <p:sp>
        <p:nvSpPr>
          <p:cNvPr id="13" name="Rectangle: Rounded Corners 12">
            <a:extLst>
              <a:ext uri="{FF2B5EF4-FFF2-40B4-BE49-F238E27FC236}">
                <a16:creationId xmlns:a16="http://schemas.microsoft.com/office/drawing/2014/main" id="{8BACDCDD-4543-4C5E-B21C-8A75DC2BE83F}"/>
              </a:ext>
            </a:extLst>
          </p:cNvPr>
          <p:cNvSpPr/>
          <p:nvPr/>
        </p:nvSpPr>
        <p:spPr>
          <a:xfrm>
            <a:off x="4003288" y="5610920"/>
            <a:ext cx="4915828" cy="50180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Abadi"/>
            </a:endParaRPr>
          </a:p>
          <a:p>
            <a:pPr algn="ctr"/>
            <a:r>
              <a:rPr lang="en-US">
                <a:solidFill>
                  <a:schemeClr val="tx1"/>
                </a:solidFill>
                <a:latin typeface="Abadi"/>
              </a:rPr>
              <a:t>9. GARCH</a:t>
            </a:r>
            <a:endParaRPr lang="en-US">
              <a:solidFill>
                <a:schemeClr val="tx1"/>
              </a:solidFill>
              <a:ea typeface="+mn-lt"/>
              <a:cs typeface="+mn-lt"/>
            </a:endParaRPr>
          </a:p>
          <a:p>
            <a:pPr algn="ctr"/>
            <a:endParaRPr lang="en-US"/>
          </a:p>
        </p:txBody>
      </p:sp>
    </p:spTree>
    <p:extLst>
      <p:ext uri="{BB962C8B-B14F-4D97-AF65-F5344CB8AC3E}">
        <p14:creationId xmlns:p14="http://schemas.microsoft.com/office/powerpoint/2010/main" val="2907149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244C390B-4035-4C04-AD74-DC796ACD7C86}"/>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977DE45E-A53F-4FA2-A382-CFACC6BA3B61}"/>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Linear Regression </a:t>
            </a:r>
          </a:p>
        </p:txBody>
      </p:sp>
      <p:pic>
        <p:nvPicPr>
          <p:cNvPr id="2" name="Picture 3" descr="Chart, scatter chart&#10;&#10;Description automatically generated">
            <a:extLst>
              <a:ext uri="{FF2B5EF4-FFF2-40B4-BE49-F238E27FC236}">
                <a16:creationId xmlns:a16="http://schemas.microsoft.com/office/drawing/2014/main" id="{06A68B60-4232-4DB8-AFD5-39AD603CD16F}"/>
              </a:ext>
            </a:extLst>
          </p:cNvPr>
          <p:cNvPicPr>
            <a:picLocks noChangeAspect="1"/>
          </p:cNvPicPr>
          <p:nvPr/>
        </p:nvPicPr>
        <p:blipFill>
          <a:blip r:embed="rId3"/>
          <a:stretch>
            <a:fillRect/>
          </a:stretch>
        </p:blipFill>
        <p:spPr>
          <a:xfrm>
            <a:off x="68766" y="1694552"/>
            <a:ext cx="2743200" cy="1684700"/>
          </a:xfrm>
          <a:prstGeom prst="rect">
            <a:avLst/>
          </a:prstGeom>
        </p:spPr>
      </p:pic>
      <p:pic>
        <p:nvPicPr>
          <p:cNvPr id="4" name="Picture 5" descr="Chart, line chart&#10;&#10;Description automatically generated">
            <a:extLst>
              <a:ext uri="{FF2B5EF4-FFF2-40B4-BE49-F238E27FC236}">
                <a16:creationId xmlns:a16="http://schemas.microsoft.com/office/drawing/2014/main" id="{DFB1CDA1-1FEC-490C-8566-757CD737C14F}"/>
              </a:ext>
            </a:extLst>
          </p:cNvPr>
          <p:cNvPicPr>
            <a:picLocks noChangeAspect="1"/>
          </p:cNvPicPr>
          <p:nvPr/>
        </p:nvPicPr>
        <p:blipFill>
          <a:blip r:embed="rId4"/>
          <a:stretch>
            <a:fillRect/>
          </a:stretch>
        </p:blipFill>
        <p:spPr>
          <a:xfrm>
            <a:off x="2921619" y="1678382"/>
            <a:ext cx="2743200" cy="1717041"/>
          </a:xfrm>
          <a:prstGeom prst="rect">
            <a:avLst/>
          </a:prstGeom>
        </p:spPr>
      </p:pic>
      <p:pic>
        <p:nvPicPr>
          <p:cNvPr id="6" name="Picture 6" descr="Chart, scatter chart&#10;&#10;Description automatically generated">
            <a:extLst>
              <a:ext uri="{FF2B5EF4-FFF2-40B4-BE49-F238E27FC236}">
                <a16:creationId xmlns:a16="http://schemas.microsoft.com/office/drawing/2014/main" id="{4F66933B-1BA6-4734-A6E5-204D014AD092}"/>
              </a:ext>
            </a:extLst>
          </p:cNvPr>
          <p:cNvPicPr>
            <a:picLocks noChangeAspect="1"/>
          </p:cNvPicPr>
          <p:nvPr/>
        </p:nvPicPr>
        <p:blipFill>
          <a:blip r:embed="rId5"/>
          <a:stretch>
            <a:fillRect/>
          </a:stretch>
        </p:blipFill>
        <p:spPr>
          <a:xfrm>
            <a:off x="6304156" y="1711669"/>
            <a:ext cx="2743200" cy="1687637"/>
          </a:xfrm>
          <a:prstGeom prst="rect">
            <a:avLst/>
          </a:prstGeom>
        </p:spPr>
      </p:pic>
      <p:pic>
        <p:nvPicPr>
          <p:cNvPr id="7" name="Picture 7" descr="Chart, line chart&#10;&#10;Description automatically generated">
            <a:extLst>
              <a:ext uri="{FF2B5EF4-FFF2-40B4-BE49-F238E27FC236}">
                <a16:creationId xmlns:a16="http://schemas.microsoft.com/office/drawing/2014/main" id="{0A4DC6E7-882E-42EC-858C-FD54E49FFB8B}"/>
              </a:ext>
            </a:extLst>
          </p:cNvPr>
          <p:cNvPicPr>
            <a:picLocks noChangeAspect="1"/>
          </p:cNvPicPr>
          <p:nvPr/>
        </p:nvPicPr>
        <p:blipFill>
          <a:blip r:embed="rId6"/>
          <a:stretch>
            <a:fillRect/>
          </a:stretch>
        </p:blipFill>
        <p:spPr>
          <a:xfrm>
            <a:off x="9203474" y="1716184"/>
            <a:ext cx="2743200" cy="1725072"/>
          </a:xfrm>
          <a:prstGeom prst="rect">
            <a:avLst/>
          </a:prstGeom>
        </p:spPr>
      </p:pic>
      <p:pic>
        <p:nvPicPr>
          <p:cNvPr id="8" name="Picture 8" descr="Chart, scatter chart&#10;&#10;Description automatically generated">
            <a:extLst>
              <a:ext uri="{FF2B5EF4-FFF2-40B4-BE49-F238E27FC236}">
                <a16:creationId xmlns:a16="http://schemas.microsoft.com/office/drawing/2014/main" id="{E3CAAA26-7449-4A78-A0B3-C0C831AAD927}"/>
              </a:ext>
            </a:extLst>
          </p:cNvPr>
          <p:cNvPicPr>
            <a:picLocks noChangeAspect="1"/>
          </p:cNvPicPr>
          <p:nvPr/>
        </p:nvPicPr>
        <p:blipFill>
          <a:blip r:embed="rId7"/>
          <a:stretch>
            <a:fillRect/>
          </a:stretch>
        </p:blipFill>
        <p:spPr>
          <a:xfrm>
            <a:off x="68766" y="4168909"/>
            <a:ext cx="2743200" cy="1661107"/>
          </a:xfrm>
          <a:prstGeom prst="rect">
            <a:avLst/>
          </a:prstGeom>
        </p:spPr>
      </p:pic>
      <p:pic>
        <p:nvPicPr>
          <p:cNvPr id="9" name="Picture 9" descr="Chart, line chart&#10;&#10;Description automatically generated">
            <a:extLst>
              <a:ext uri="{FF2B5EF4-FFF2-40B4-BE49-F238E27FC236}">
                <a16:creationId xmlns:a16="http://schemas.microsoft.com/office/drawing/2014/main" id="{BF858DC7-DCDF-4774-8817-826386C04765}"/>
              </a:ext>
            </a:extLst>
          </p:cNvPr>
          <p:cNvPicPr>
            <a:picLocks noChangeAspect="1"/>
          </p:cNvPicPr>
          <p:nvPr/>
        </p:nvPicPr>
        <p:blipFill>
          <a:blip r:embed="rId8"/>
          <a:stretch>
            <a:fillRect/>
          </a:stretch>
        </p:blipFill>
        <p:spPr>
          <a:xfrm>
            <a:off x="3014546" y="4209554"/>
            <a:ext cx="2743200" cy="1579819"/>
          </a:xfrm>
          <a:prstGeom prst="rect">
            <a:avLst/>
          </a:prstGeom>
        </p:spPr>
      </p:pic>
      <p:pic>
        <p:nvPicPr>
          <p:cNvPr id="10" name="Picture 10" descr="Chart, scatter chart&#10;&#10;Description automatically generated">
            <a:extLst>
              <a:ext uri="{FF2B5EF4-FFF2-40B4-BE49-F238E27FC236}">
                <a16:creationId xmlns:a16="http://schemas.microsoft.com/office/drawing/2014/main" id="{58E21178-F38E-492C-A4D7-6C9CD7FDCBF7}"/>
              </a:ext>
            </a:extLst>
          </p:cNvPr>
          <p:cNvPicPr>
            <a:picLocks noChangeAspect="1"/>
          </p:cNvPicPr>
          <p:nvPr/>
        </p:nvPicPr>
        <p:blipFill>
          <a:blip r:embed="rId9"/>
          <a:stretch>
            <a:fillRect/>
          </a:stretch>
        </p:blipFill>
        <p:spPr>
          <a:xfrm>
            <a:off x="6248400" y="4206205"/>
            <a:ext cx="2743200" cy="1679444"/>
          </a:xfrm>
          <a:prstGeom prst="rect">
            <a:avLst/>
          </a:prstGeom>
        </p:spPr>
      </p:pic>
      <p:pic>
        <p:nvPicPr>
          <p:cNvPr id="11" name="Picture 11" descr="Chart, line chart&#10;&#10;Description automatically generated">
            <a:extLst>
              <a:ext uri="{FF2B5EF4-FFF2-40B4-BE49-F238E27FC236}">
                <a16:creationId xmlns:a16="http://schemas.microsoft.com/office/drawing/2014/main" id="{42116647-89CC-4A4A-ACBA-F19D205F1F0D}"/>
              </a:ext>
            </a:extLst>
          </p:cNvPr>
          <p:cNvPicPr>
            <a:picLocks noChangeAspect="1"/>
          </p:cNvPicPr>
          <p:nvPr/>
        </p:nvPicPr>
        <p:blipFill>
          <a:blip r:embed="rId10"/>
          <a:stretch>
            <a:fillRect/>
          </a:stretch>
        </p:blipFill>
        <p:spPr>
          <a:xfrm>
            <a:off x="9231351" y="4214059"/>
            <a:ext cx="2743200" cy="1663734"/>
          </a:xfrm>
          <a:prstGeom prst="rect">
            <a:avLst/>
          </a:prstGeom>
        </p:spPr>
      </p:pic>
      <p:sp>
        <p:nvSpPr>
          <p:cNvPr id="13" name="Rectangle: Rounded Corners 12">
            <a:extLst>
              <a:ext uri="{FF2B5EF4-FFF2-40B4-BE49-F238E27FC236}">
                <a16:creationId xmlns:a16="http://schemas.microsoft.com/office/drawing/2014/main" id="{F276144D-9D38-445D-96AC-1E7EC52D437E}"/>
              </a:ext>
            </a:extLst>
          </p:cNvPr>
          <p:cNvSpPr/>
          <p:nvPr/>
        </p:nvSpPr>
        <p:spPr>
          <a:xfrm>
            <a:off x="1901283" y="3536793"/>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5" name="Rectangle: Rounded Corners 14">
            <a:extLst>
              <a:ext uri="{FF2B5EF4-FFF2-40B4-BE49-F238E27FC236}">
                <a16:creationId xmlns:a16="http://schemas.microsoft.com/office/drawing/2014/main" id="{52E8499C-571A-4C00-A65E-6267BA1C9EA3}"/>
              </a:ext>
            </a:extLst>
          </p:cNvPr>
          <p:cNvSpPr/>
          <p:nvPr/>
        </p:nvSpPr>
        <p:spPr>
          <a:xfrm>
            <a:off x="8605024" y="6012364"/>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DNIm</a:t>
            </a:r>
            <a:endParaRPr lang="en-US"/>
          </a:p>
        </p:txBody>
      </p:sp>
      <p:sp>
        <p:nvSpPr>
          <p:cNvPr id="17" name="Rectangle: Rounded Corners 16">
            <a:extLst>
              <a:ext uri="{FF2B5EF4-FFF2-40B4-BE49-F238E27FC236}">
                <a16:creationId xmlns:a16="http://schemas.microsoft.com/office/drawing/2014/main" id="{0AB8F042-29E3-44D8-8F67-02C05F688FA1}"/>
              </a:ext>
            </a:extLst>
          </p:cNvPr>
          <p:cNvSpPr/>
          <p:nvPr/>
        </p:nvSpPr>
        <p:spPr>
          <a:xfrm>
            <a:off x="1945888" y="5941740"/>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DIFm</a:t>
            </a:r>
            <a:endParaRPr lang="en-US"/>
          </a:p>
        </p:txBody>
      </p:sp>
      <p:sp>
        <p:nvSpPr>
          <p:cNvPr id="19" name="Rectangle: Rounded Corners 18">
            <a:extLst>
              <a:ext uri="{FF2B5EF4-FFF2-40B4-BE49-F238E27FC236}">
                <a16:creationId xmlns:a16="http://schemas.microsoft.com/office/drawing/2014/main" id="{22023ECF-7BF4-41B4-957E-F5B037A7D671}"/>
              </a:ext>
            </a:extLst>
          </p:cNvPr>
          <p:cNvSpPr/>
          <p:nvPr/>
        </p:nvSpPr>
        <p:spPr>
          <a:xfrm>
            <a:off x="8370849" y="3622286"/>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GTIm</a:t>
            </a:r>
          </a:p>
        </p:txBody>
      </p:sp>
    </p:spTree>
    <p:extLst>
      <p:ext uri="{BB962C8B-B14F-4D97-AF65-F5344CB8AC3E}">
        <p14:creationId xmlns:p14="http://schemas.microsoft.com/office/powerpoint/2010/main" val="346856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7F72E38C-A80C-4558-841E-7F51DCB6EEC0}"/>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7DC2275E-6F17-4540-BE58-0896D6155098}"/>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Holt winters</a:t>
            </a:r>
          </a:p>
        </p:txBody>
      </p:sp>
      <p:pic>
        <p:nvPicPr>
          <p:cNvPr id="2" name="Picture 3" descr="A picture containing graphical user interface&#10;&#10;Description automatically generated">
            <a:extLst>
              <a:ext uri="{FF2B5EF4-FFF2-40B4-BE49-F238E27FC236}">
                <a16:creationId xmlns:a16="http://schemas.microsoft.com/office/drawing/2014/main" id="{80FAB8CD-9A15-4746-B4D3-A4FFE6CDA766}"/>
              </a:ext>
            </a:extLst>
          </p:cNvPr>
          <p:cNvPicPr>
            <a:picLocks noChangeAspect="1"/>
          </p:cNvPicPr>
          <p:nvPr/>
        </p:nvPicPr>
        <p:blipFill>
          <a:blip r:embed="rId3"/>
          <a:stretch>
            <a:fillRect/>
          </a:stretch>
        </p:blipFill>
        <p:spPr>
          <a:xfrm>
            <a:off x="6304157" y="3792259"/>
            <a:ext cx="2743200" cy="2191387"/>
          </a:xfrm>
          <a:prstGeom prst="rect">
            <a:avLst/>
          </a:prstGeom>
        </p:spPr>
      </p:pic>
      <p:pic>
        <p:nvPicPr>
          <p:cNvPr id="4" name="Picture 5" descr="Chart, line chart&#10;&#10;Description automatically generated">
            <a:extLst>
              <a:ext uri="{FF2B5EF4-FFF2-40B4-BE49-F238E27FC236}">
                <a16:creationId xmlns:a16="http://schemas.microsoft.com/office/drawing/2014/main" id="{2B71A6D5-6220-4C7A-BB10-387E447BF38E}"/>
              </a:ext>
            </a:extLst>
          </p:cNvPr>
          <p:cNvPicPr>
            <a:picLocks noChangeAspect="1"/>
          </p:cNvPicPr>
          <p:nvPr/>
        </p:nvPicPr>
        <p:blipFill>
          <a:blip r:embed="rId4"/>
          <a:stretch>
            <a:fillRect/>
          </a:stretch>
        </p:blipFill>
        <p:spPr>
          <a:xfrm>
            <a:off x="9138425" y="3813622"/>
            <a:ext cx="3021979" cy="2185832"/>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99B43620-BE3C-4A92-82F9-E5DA18DA95E6}"/>
              </a:ext>
            </a:extLst>
          </p:cNvPr>
          <p:cNvPicPr>
            <a:picLocks noChangeAspect="1"/>
          </p:cNvPicPr>
          <p:nvPr/>
        </p:nvPicPr>
        <p:blipFill>
          <a:blip r:embed="rId5"/>
          <a:stretch>
            <a:fillRect/>
          </a:stretch>
        </p:blipFill>
        <p:spPr>
          <a:xfrm>
            <a:off x="3717" y="3761632"/>
            <a:ext cx="2919760" cy="2196883"/>
          </a:xfrm>
          <a:prstGeom prst="rect">
            <a:avLst/>
          </a:prstGeom>
        </p:spPr>
      </p:pic>
      <p:pic>
        <p:nvPicPr>
          <p:cNvPr id="7" name="Picture 7" descr="Chart, line chart&#10;&#10;Description automatically generated">
            <a:extLst>
              <a:ext uri="{FF2B5EF4-FFF2-40B4-BE49-F238E27FC236}">
                <a16:creationId xmlns:a16="http://schemas.microsoft.com/office/drawing/2014/main" id="{D4D763DF-35AC-42F5-9598-6AEC56AAD461}"/>
              </a:ext>
            </a:extLst>
          </p:cNvPr>
          <p:cNvPicPr>
            <a:picLocks noChangeAspect="1"/>
          </p:cNvPicPr>
          <p:nvPr/>
        </p:nvPicPr>
        <p:blipFill>
          <a:blip r:embed="rId6"/>
          <a:stretch>
            <a:fillRect/>
          </a:stretch>
        </p:blipFill>
        <p:spPr>
          <a:xfrm>
            <a:off x="2977376" y="3762091"/>
            <a:ext cx="3170663" cy="2195966"/>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id="{8B857155-909F-4F38-B051-422E8322D444}"/>
              </a:ext>
            </a:extLst>
          </p:cNvPr>
          <p:cNvPicPr>
            <a:picLocks noChangeAspect="1"/>
          </p:cNvPicPr>
          <p:nvPr/>
        </p:nvPicPr>
        <p:blipFill>
          <a:blip r:embed="rId7"/>
          <a:stretch>
            <a:fillRect/>
          </a:stretch>
        </p:blipFill>
        <p:spPr>
          <a:xfrm>
            <a:off x="3717" y="1121338"/>
            <a:ext cx="2743200" cy="2171351"/>
          </a:xfrm>
          <a:prstGeom prst="rect">
            <a:avLst/>
          </a:prstGeom>
        </p:spPr>
      </p:pic>
      <p:pic>
        <p:nvPicPr>
          <p:cNvPr id="9" name="Picture 9" descr="Chart, line chart&#10;&#10;Description automatically generated">
            <a:extLst>
              <a:ext uri="{FF2B5EF4-FFF2-40B4-BE49-F238E27FC236}">
                <a16:creationId xmlns:a16="http://schemas.microsoft.com/office/drawing/2014/main" id="{DCAD65D1-374F-4DC7-8E59-D824E046B90D}"/>
              </a:ext>
            </a:extLst>
          </p:cNvPr>
          <p:cNvPicPr>
            <a:picLocks noChangeAspect="1"/>
          </p:cNvPicPr>
          <p:nvPr/>
        </p:nvPicPr>
        <p:blipFill>
          <a:blip r:embed="rId8"/>
          <a:stretch>
            <a:fillRect/>
          </a:stretch>
        </p:blipFill>
        <p:spPr>
          <a:xfrm>
            <a:off x="2884449" y="1058059"/>
            <a:ext cx="3049858" cy="2232859"/>
          </a:xfrm>
          <a:prstGeom prst="rect">
            <a:avLst/>
          </a:prstGeom>
        </p:spPr>
      </p:pic>
      <p:pic>
        <p:nvPicPr>
          <p:cNvPr id="10" name="Picture 10" descr="A picture containing diagram&#10;&#10;Description automatically generated">
            <a:extLst>
              <a:ext uri="{FF2B5EF4-FFF2-40B4-BE49-F238E27FC236}">
                <a16:creationId xmlns:a16="http://schemas.microsoft.com/office/drawing/2014/main" id="{F25CFBD5-68BE-48A3-935B-8B36857F09A4}"/>
              </a:ext>
            </a:extLst>
          </p:cNvPr>
          <p:cNvPicPr>
            <a:picLocks noChangeAspect="1"/>
          </p:cNvPicPr>
          <p:nvPr/>
        </p:nvPicPr>
        <p:blipFill>
          <a:blip r:embed="rId9"/>
          <a:stretch>
            <a:fillRect/>
          </a:stretch>
        </p:blipFill>
        <p:spPr>
          <a:xfrm>
            <a:off x="6350619" y="1097509"/>
            <a:ext cx="2743200" cy="2191129"/>
          </a:xfrm>
          <a:prstGeom prst="rect">
            <a:avLst/>
          </a:prstGeom>
        </p:spPr>
      </p:pic>
      <p:pic>
        <p:nvPicPr>
          <p:cNvPr id="11" name="Picture 11" descr="Chart, line chart&#10;&#10;Description automatically generated">
            <a:extLst>
              <a:ext uri="{FF2B5EF4-FFF2-40B4-BE49-F238E27FC236}">
                <a16:creationId xmlns:a16="http://schemas.microsoft.com/office/drawing/2014/main" id="{93A281EC-A5B3-4013-B716-EB566C1BE89D}"/>
              </a:ext>
            </a:extLst>
          </p:cNvPr>
          <p:cNvPicPr>
            <a:picLocks noChangeAspect="1"/>
          </p:cNvPicPr>
          <p:nvPr/>
        </p:nvPicPr>
        <p:blipFill>
          <a:blip r:embed="rId10"/>
          <a:stretch>
            <a:fillRect/>
          </a:stretch>
        </p:blipFill>
        <p:spPr>
          <a:xfrm>
            <a:off x="9138425" y="1103826"/>
            <a:ext cx="2845419" cy="2187785"/>
          </a:xfrm>
          <a:prstGeom prst="rect">
            <a:avLst/>
          </a:prstGeom>
        </p:spPr>
      </p:pic>
      <p:sp>
        <p:nvSpPr>
          <p:cNvPr id="13" name="Rectangle: Rounded Corners 12">
            <a:extLst>
              <a:ext uri="{FF2B5EF4-FFF2-40B4-BE49-F238E27FC236}">
                <a16:creationId xmlns:a16="http://schemas.microsoft.com/office/drawing/2014/main" id="{3A0FB0BC-D588-4706-8276-232A70A653B1}"/>
              </a:ext>
            </a:extLst>
          </p:cNvPr>
          <p:cNvSpPr/>
          <p:nvPr/>
        </p:nvSpPr>
        <p:spPr>
          <a:xfrm>
            <a:off x="2254405" y="332306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5" name="Rectangle: Rounded Corners 14">
            <a:extLst>
              <a:ext uri="{FF2B5EF4-FFF2-40B4-BE49-F238E27FC236}">
                <a16:creationId xmlns:a16="http://schemas.microsoft.com/office/drawing/2014/main" id="{01BBFDD8-B7E5-4B0B-A863-68F109DFD966}"/>
              </a:ext>
            </a:extLst>
          </p:cNvPr>
          <p:cNvSpPr/>
          <p:nvPr/>
        </p:nvSpPr>
        <p:spPr>
          <a:xfrm>
            <a:off x="8660781" y="6049534"/>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DNIm</a:t>
            </a:r>
          </a:p>
        </p:txBody>
      </p:sp>
      <p:sp>
        <p:nvSpPr>
          <p:cNvPr id="17" name="Rectangle: Rounded Corners 16">
            <a:extLst>
              <a:ext uri="{FF2B5EF4-FFF2-40B4-BE49-F238E27FC236}">
                <a16:creationId xmlns:a16="http://schemas.microsoft.com/office/drawing/2014/main" id="{D52BB83B-5091-4F6F-BA30-1DA0583DD416}"/>
              </a:ext>
            </a:extLst>
          </p:cNvPr>
          <p:cNvSpPr/>
          <p:nvPr/>
        </p:nvSpPr>
        <p:spPr>
          <a:xfrm>
            <a:off x="1983059" y="6006788"/>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DIFm</a:t>
            </a:r>
          </a:p>
        </p:txBody>
      </p:sp>
      <p:sp>
        <p:nvSpPr>
          <p:cNvPr id="19" name="Rectangle: Rounded Corners 18">
            <a:extLst>
              <a:ext uri="{FF2B5EF4-FFF2-40B4-BE49-F238E27FC236}">
                <a16:creationId xmlns:a16="http://schemas.microsoft.com/office/drawing/2014/main" id="{BB100C24-02BB-4325-BB3C-BEBF5365D4C3}"/>
              </a:ext>
            </a:extLst>
          </p:cNvPr>
          <p:cNvSpPr/>
          <p:nvPr/>
        </p:nvSpPr>
        <p:spPr>
          <a:xfrm>
            <a:off x="8694235" y="3397403"/>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GTIm</a:t>
            </a:r>
          </a:p>
        </p:txBody>
      </p:sp>
    </p:spTree>
    <p:extLst>
      <p:ext uri="{BB962C8B-B14F-4D97-AF65-F5344CB8AC3E}">
        <p14:creationId xmlns:p14="http://schemas.microsoft.com/office/powerpoint/2010/main" val="745738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6D554FDD-C005-4141-8097-E8C4C8CE2D53}"/>
              </a:ext>
            </a:extLst>
          </p:cNvPr>
          <p:cNvPicPr>
            <a:picLocks noChangeAspect="1"/>
          </p:cNvPicPr>
          <p:nvPr/>
        </p:nvPicPr>
        <p:blipFill rotWithShape="1">
          <a:blip r:embed="rId2"/>
          <a:srcRect t="22413"/>
          <a:stretch/>
        </p:blipFill>
        <p:spPr>
          <a:xfrm>
            <a:off x="-1" y="-27877"/>
            <a:ext cx="12192002" cy="6408742"/>
          </a:xfrm>
          <a:prstGeom prst="rect">
            <a:avLst/>
          </a:prstGeom>
        </p:spPr>
      </p:pic>
      <p:sp>
        <p:nvSpPr>
          <p:cNvPr id="5" name="Rectangle: Rounded Corners 4">
            <a:extLst>
              <a:ext uri="{FF2B5EF4-FFF2-40B4-BE49-F238E27FC236}">
                <a16:creationId xmlns:a16="http://schemas.microsoft.com/office/drawing/2014/main" id="{10E9A751-AD5B-4801-9039-3350C2895F7D}"/>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ARIMA</a:t>
            </a:r>
            <a:endParaRPr lang="en-US"/>
          </a:p>
        </p:txBody>
      </p:sp>
      <p:pic>
        <p:nvPicPr>
          <p:cNvPr id="6" name="Picture 6" descr="A picture containing chart&#10;&#10;Description automatically generated">
            <a:extLst>
              <a:ext uri="{FF2B5EF4-FFF2-40B4-BE49-F238E27FC236}">
                <a16:creationId xmlns:a16="http://schemas.microsoft.com/office/drawing/2014/main" id="{FA89C4B1-D08F-45C5-8E19-12772585C7ED}"/>
              </a:ext>
            </a:extLst>
          </p:cNvPr>
          <p:cNvPicPr>
            <a:picLocks noChangeAspect="1"/>
          </p:cNvPicPr>
          <p:nvPr/>
        </p:nvPicPr>
        <p:blipFill>
          <a:blip r:embed="rId3"/>
          <a:stretch>
            <a:fillRect/>
          </a:stretch>
        </p:blipFill>
        <p:spPr>
          <a:xfrm>
            <a:off x="87351" y="1178551"/>
            <a:ext cx="3021981" cy="2029044"/>
          </a:xfrm>
          <a:prstGeom prst="rect">
            <a:avLst/>
          </a:prstGeom>
        </p:spPr>
      </p:pic>
      <p:pic>
        <p:nvPicPr>
          <p:cNvPr id="7" name="Picture 7" descr="Chart, line chart&#10;&#10;Description automatically generated">
            <a:extLst>
              <a:ext uri="{FF2B5EF4-FFF2-40B4-BE49-F238E27FC236}">
                <a16:creationId xmlns:a16="http://schemas.microsoft.com/office/drawing/2014/main" id="{55FB9F0B-956E-4620-A5DC-CCD5388E0A68}"/>
              </a:ext>
            </a:extLst>
          </p:cNvPr>
          <p:cNvPicPr>
            <a:picLocks noChangeAspect="1"/>
          </p:cNvPicPr>
          <p:nvPr/>
        </p:nvPicPr>
        <p:blipFill>
          <a:blip r:embed="rId4"/>
          <a:stretch>
            <a:fillRect/>
          </a:stretch>
        </p:blipFill>
        <p:spPr>
          <a:xfrm>
            <a:off x="3256157" y="1143002"/>
            <a:ext cx="2984810" cy="2146607"/>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A5ABD736-8A7D-421D-B4A9-291A300B535E}"/>
              </a:ext>
            </a:extLst>
          </p:cNvPr>
          <p:cNvPicPr>
            <a:picLocks noChangeAspect="1"/>
          </p:cNvPicPr>
          <p:nvPr/>
        </p:nvPicPr>
        <p:blipFill>
          <a:blip r:embed="rId5"/>
          <a:stretch>
            <a:fillRect/>
          </a:stretch>
        </p:blipFill>
        <p:spPr>
          <a:xfrm>
            <a:off x="5932450" y="4137763"/>
            <a:ext cx="3105613" cy="1881376"/>
          </a:xfrm>
          <a:prstGeom prst="rect">
            <a:avLst/>
          </a:prstGeom>
        </p:spPr>
      </p:pic>
      <p:pic>
        <p:nvPicPr>
          <p:cNvPr id="9" name="Picture 9" descr="Chart, line chart&#10;&#10;Description automatically generated">
            <a:extLst>
              <a:ext uri="{FF2B5EF4-FFF2-40B4-BE49-F238E27FC236}">
                <a16:creationId xmlns:a16="http://schemas.microsoft.com/office/drawing/2014/main" id="{0BD562C1-572D-41BD-8F1D-2D57411148E6}"/>
              </a:ext>
            </a:extLst>
          </p:cNvPr>
          <p:cNvPicPr>
            <a:picLocks noChangeAspect="1"/>
          </p:cNvPicPr>
          <p:nvPr/>
        </p:nvPicPr>
        <p:blipFill>
          <a:blip r:embed="rId6"/>
          <a:stretch>
            <a:fillRect/>
          </a:stretch>
        </p:blipFill>
        <p:spPr>
          <a:xfrm>
            <a:off x="9045497" y="4074815"/>
            <a:ext cx="2873297" cy="1942225"/>
          </a:xfrm>
          <a:prstGeom prst="rect">
            <a:avLst/>
          </a:prstGeom>
        </p:spPr>
      </p:pic>
      <p:pic>
        <p:nvPicPr>
          <p:cNvPr id="10" name="Picture 10" descr="A picture containing diagram&#10;&#10;Description automatically generated">
            <a:extLst>
              <a:ext uri="{FF2B5EF4-FFF2-40B4-BE49-F238E27FC236}">
                <a16:creationId xmlns:a16="http://schemas.microsoft.com/office/drawing/2014/main" id="{033B90A9-27FF-43BB-92B9-088D9377E00D}"/>
              </a:ext>
            </a:extLst>
          </p:cNvPr>
          <p:cNvPicPr>
            <a:picLocks noChangeAspect="1"/>
          </p:cNvPicPr>
          <p:nvPr/>
        </p:nvPicPr>
        <p:blipFill>
          <a:blip r:embed="rId7"/>
          <a:stretch>
            <a:fillRect/>
          </a:stretch>
        </p:blipFill>
        <p:spPr>
          <a:xfrm>
            <a:off x="6462132" y="1138663"/>
            <a:ext cx="2845419" cy="2201745"/>
          </a:xfrm>
          <a:prstGeom prst="rect">
            <a:avLst/>
          </a:prstGeom>
        </p:spPr>
      </p:pic>
      <p:pic>
        <p:nvPicPr>
          <p:cNvPr id="11" name="Picture 11" descr="Chart, line chart&#10;&#10;Description automatically generated">
            <a:extLst>
              <a:ext uri="{FF2B5EF4-FFF2-40B4-BE49-F238E27FC236}">
                <a16:creationId xmlns:a16="http://schemas.microsoft.com/office/drawing/2014/main" id="{ADF44DED-FF55-4511-AAAD-62F0494CBC0B}"/>
              </a:ext>
            </a:extLst>
          </p:cNvPr>
          <p:cNvPicPr>
            <a:picLocks noChangeAspect="1"/>
          </p:cNvPicPr>
          <p:nvPr/>
        </p:nvPicPr>
        <p:blipFill>
          <a:blip r:embed="rId8"/>
          <a:stretch>
            <a:fillRect/>
          </a:stretch>
        </p:blipFill>
        <p:spPr>
          <a:xfrm>
            <a:off x="9426498" y="1195077"/>
            <a:ext cx="2733908" cy="2098210"/>
          </a:xfrm>
          <a:prstGeom prst="rect">
            <a:avLst/>
          </a:prstGeom>
        </p:spPr>
      </p:pic>
      <p:pic>
        <p:nvPicPr>
          <p:cNvPr id="12" name="Picture 12" descr="A picture containing chart&#10;&#10;Description automatically generated">
            <a:extLst>
              <a:ext uri="{FF2B5EF4-FFF2-40B4-BE49-F238E27FC236}">
                <a16:creationId xmlns:a16="http://schemas.microsoft.com/office/drawing/2014/main" id="{0D23BF70-6B2C-4F68-85EA-0DDADE1F51C6}"/>
              </a:ext>
            </a:extLst>
          </p:cNvPr>
          <p:cNvPicPr>
            <a:picLocks noChangeAspect="1"/>
          </p:cNvPicPr>
          <p:nvPr/>
        </p:nvPicPr>
        <p:blipFill>
          <a:blip r:embed="rId9"/>
          <a:stretch>
            <a:fillRect/>
          </a:stretch>
        </p:blipFill>
        <p:spPr>
          <a:xfrm>
            <a:off x="3717" y="3913952"/>
            <a:ext cx="3124199" cy="1901535"/>
          </a:xfrm>
          <a:prstGeom prst="rect">
            <a:avLst/>
          </a:prstGeom>
        </p:spPr>
      </p:pic>
      <p:pic>
        <p:nvPicPr>
          <p:cNvPr id="13" name="Picture 13" descr="Chart, line chart&#10;&#10;Description automatically generated">
            <a:extLst>
              <a:ext uri="{FF2B5EF4-FFF2-40B4-BE49-F238E27FC236}">
                <a16:creationId xmlns:a16="http://schemas.microsoft.com/office/drawing/2014/main" id="{732D70BA-2C50-46F4-BB1A-5B838408D3E6}"/>
              </a:ext>
            </a:extLst>
          </p:cNvPr>
          <p:cNvPicPr>
            <a:picLocks noChangeAspect="1"/>
          </p:cNvPicPr>
          <p:nvPr/>
        </p:nvPicPr>
        <p:blipFill>
          <a:blip r:embed="rId10"/>
          <a:stretch>
            <a:fillRect/>
          </a:stretch>
        </p:blipFill>
        <p:spPr>
          <a:xfrm>
            <a:off x="3116765" y="3885981"/>
            <a:ext cx="2761786" cy="1957478"/>
          </a:xfrm>
          <a:prstGeom prst="rect">
            <a:avLst/>
          </a:prstGeom>
        </p:spPr>
      </p:pic>
      <p:sp>
        <p:nvSpPr>
          <p:cNvPr id="15" name="Rectangle: Rounded Corners 14">
            <a:extLst>
              <a:ext uri="{FF2B5EF4-FFF2-40B4-BE49-F238E27FC236}">
                <a16:creationId xmlns:a16="http://schemas.microsoft.com/office/drawing/2014/main" id="{B759249F-1D9D-4DDE-901B-87A16F07718B}"/>
              </a:ext>
            </a:extLst>
          </p:cNvPr>
          <p:cNvSpPr/>
          <p:nvPr/>
        </p:nvSpPr>
        <p:spPr>
          <a:xfrm>
            <a:off x="2254405" y="332306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7" name="Rectangle: Rounded Corners 16">
            <a:extLst>
              <a:ext uri="{FF2B5EF4-FFF2-40B4-BE49-F238E27FC236}">
                <a16:creationId xmlns:a16="http://schemas.microsoft.com/office/drawing/2014/main" id="{33E04ED0-F486-410A-ACD2-20B71584CBE3}"/>
              </a:ext>
            </a:extLst>
          </p:cNvPr>
          <p:cNvSpPr/>
          <p:nvPr/>
        </p:nvSpPr>
        <p:spPr>
          <a:xfrm>
            <a:off x="8651488" y="350333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GTIm</a:t>
            </a:r>
          </a:p>
        </p:txBody>
      </p:sp>
      <p:sp>
        <p:nvSpPr>
          <p:cNvPr id="19" name="Rectangle: Rounded Corners 18">
            <a:extLst>
              <a:ext uri="{FF2B5EF4-FFF2-40B4-BE49-F238E27FC236}">
                <a16:creationId xmlns:a16="http://schemas.microsoft.com/office/drawing/2014/main" id="{DDBDE9EA-075D-4BAF-8A93-2AE3049266D6}"/>
              </a:ext>
            </a:extLst>
          </p:cNvPr>
          <p:cNvSpPr/>
          <p:nvPr/>
        </p:nvSpPr>
        <p:spPr>
          <a:xfrm>
            <a:off x="2048107" y="5932446"/>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DIFm</a:t>
            </a:r>
          </a:p>
        </p:txBody>
      </p:sp>
      <p:sp>
        <p:nvSpPr>
          <p:cNvPr id="21" name="Rectangle: Rounded Corners 20">
            <a:extLst>
              <a:ext uri="{FF2B5EF4-FFF2-40B4-BE49-F238E27FC236}">
                <a16:creationId xmlns:a16="http://schemas.microsoft.com/office/drawing/2014/main" id="{B3B220EA-A683-4B4A-82FF-5F3A22960312}"/>
              </a:ext>
            </a:extLst>
          </p:cNvPr>
          <p:cNvSpPr/>
          <p:nvPr/>
        </p:nvSpPr>
        <p:spPr>
          <a:xfrm>
            <a:off x="8211015" y="601793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DNIm</a:t>
            </a:r>
          </a:p>
        </p:txBody>
      </p:sp>
    </p:spTree>
    <p:extLst>
      <p:ext uri="{BB962C8B-B14F-4D97-AF65-F5344CB8AC3E}">
        <p14:creationId xmlns:p14="http://schemas.microsoft.com/office/powerpoint/2010/main" val="4199551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6D554FDD-C005-4141-8097-E8C4C8CE2D53}"/>
              </a:ext>
            </a:extLst>
          </p:cNvPr>
          <p:cNvPicPr>
            <a:picLocks noChangeAspect="1"/>
          </p:cNvPicPr>
          <p:nvPr/>
        </p:nvPicPr>
        <p:blipFill rotWithShape="1">
          <a:blip r:embed="rId2"/>
          <a:srcRect t="22413"/>
          <a:stretch/>
        </p:blipFill>
        <p:spPr>
          <a:xfrm>
            <a:off x="-1" y="-27877"/>
            <a:ext cx="12192002" cy="6408742"/>
          </a:xfrm>
          <a:prstGeom prst="rect">
            <a:avLst/>
          </a:prstGeom>
        </p:spPr>
      </p:pic>
      <p:sp>
        <p:nvSpPr>
          <p:cNvPr id="5" name="Rectangle: Rounded Corners 4">
            <a:extLst>
              <a:ext uri="{FF2B5EF4-FFF2-40B4-BE49-F238E27FC236}">
                <a16:creationId xmlns:a16="http://schemas.microsoft.com/office/drawing/2014/main" id="{10E9A751-AD5B-4801-9039-3350C2895F7D}"/>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Seasonal ARIMA</a:t>
            </a:r>
            <a:endParaRPr lang="en-US"/>
          </a:p>
        </p:txBody>
      </p:sp>
      <p:pic>
        <p:nvPicPr>
          <p:cNvPr id="6" name="Picture 6" descr="A picture containing chart&#10;&#10;Description automatically generated">
            <a:extLst>
              <a:ext uri="{FF2B5EF4-FFF2-40B4-BE49-F238E27FC236}">
                <a16:creationId xmlns:a16="http://schemas.microsoft.com/office/drawing/2014/main" id="{FA89C4B1-D08F-45C5-8E19-12772585C7ED}"/>
              </a:ext>
            </a:extLst>
          </p:cNvPr>
          <p:cNvPicPr>
            <a:picLocks noChangeAspect="1"/>
          </p:cNvPicPr>
          <p:nvPr/>
        </p:nvPicPr>
        <p:blipFill>
          <a:blip r:embed="rId3"/>
          <a:stretch>
            <a:fillRect/>
          </a:stretch>
        </p:blipFill>
        <p:spPr>
          <a:xfrm>
            <a:off x="87351" y="1178551"/>
            <a:ext cx="3021981" cy="2029044"/>
          </a:xfrm>
          <a:prstGeom prst="rect">
            <a:avLst/>
          </a:prstGeom>
        </p:spPr>
      </p:pic>
      <p:pic>
        <p:nvPicPr>
          <p:cNvPr id="7" name="Picture 7" descr="Chart, line chart&#10;&#10;Description automatically generated">
            <a:extLst>
              <a:ext uri="{FF2B5EF4-FFF2-40B4-BE49-F238E27FC236}">
                <a16:creationId xmlns:a16="http://schemas.microsoft.com/office/drawing/2014/main" id="{55FB9F0B-956E-4620-A5DC-CCD5388E0A68}"/>
              </a:ext>
            </a:extLst>
          </p:cNvPr>
          <p:cNvPicPr>
            <a:picLocks noChangeAspect="1"/>
          </p:cNvPicPr>
          <p:nvPr/>
        </p:nvPicPr>
        <p:blipFill>
          <a:blip r:embed="rId4"/>
          <a:stretch>
            <a:fillRect/>
          </a:stretch>
        </p:blipFill>
        <p:spPr>
          <a:xfrm>
            <a:off x="3256157" y="1143002"/>
            <a:ext cx="2984810" cy="2146607"/>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A5ABD736-8A7D-421D-B4A9-291A300B535E}"/>
              </a:ext>
            </a:extLst>
          </p:cNvPr>
          <p:cNvPicPr>
            <a:picLocks noChangeAspect="1"/>
          </p:cNvPicPr>
          <p:nvPr/>
        </p:nvPicPr>
        <p:blipFill>
          <a:blip r:embed="rId5"/>
          <a:stretch>
            <a:fillRect/>
          </a:stretch>
        </p:blipFill>
        <p:spPr>
          <a:xfrm>
            <a:off x="5932450" y="4137763"/>
            <a:ext cx="3105613" cy="1881376"/>
          </a:xfrm>
          <a:prstGeom prst="rect">
            <a:avLst/>
          </a:prstGeom>
        </p:spPr>
      </p:pic>
      <p:pic>
        <p:nvPicPr>
          <p:cNvPr id="9" name="Picture 9" descr="Chart, line chart&#10;&#10;Description automatically generated">
            <a:extLst>
              <a:ext uri="{FF2B5EF4-FFF2-40B4-BE49-F238E27FC236}">
                <a16:creationId xmlns:a16="http://schemas.microsoft.com/office/drawing/2014/main" id="{0BD562C1-572D-41BD-8F1D-2D57411148E6}"/>
              </a:ext>
            </a:extLst>
          </p:cNvPr>
          <p:cNvPicPr>
            <a:picLocks noChangeAspect="1"/>
          </p:cNvPicPr>
          <p:nvPr/>
        </p:nvPicPr>
        <p:blipFill>
          <a:blip r:embed="rId6"/>
          <a:stretch>
            <a:fillRect/>
          </a:stretch>
        </p:blipFill>
        <p:spPr>
          <a:xfrm>
            <a:off x="9045497" y="4074815"/>
            <a:ext cx="2873297" cy="1942225"/>
          </a:xfrm>
          <a:prstGeom prst="rect">
            <a:avLst/>
          </a:prstGeom>
        </p:spPr>
      </p:pic>
      <p:pic>
        <p:nvPicPr>
          <p:cNvPr id="10" name="Picture 10" descr="A picture containing diagram&#10;&#10;Description automatically generated">
            <a:extLst>
              <a:ext uri="{FF2B5EF4-FFF2-40B4-BE49-F238E27FC236}">
                <a16:creationId xmlns:a16="http://schemas.microsoft.com/office/drawing/2014/main" id="{033B90A9-27FF-43BB-92B9-088D9377E00D}"/>
              </a:ext>
            </a:extLst>
          </p:cNvPr>
          <p:cNvPicPr>
            <a:picLocks noChangeAspect="1"/>
          </p:cNvPicPr>
          <p:nvPr/>
        </p:nvPicPr>
        <p:blipFill>
          <a:blip r:embed="rId7"/>
          <a:stretch>
            <a:fillRect/>
          </a:stretch>
        </p:blipFill>
        <p:spPr>
          <a:xfrm>
            <a:off x="6462132" y="1138663"/>
            <a:ext cx="2845419" cy="2201745"/>
          </a:xfrm>
          <a:prstGeom prst="rect">
            <a:avLst/>
          </a:prstGeom>
        </p:spPr>
      </p:pic>
      <p:pic>
        <p:nvPicPr>
          <p:cNvPr id="11" name="Picture 11" descr="Chart, line chart&#10;&#10;Description automatically generated">
            <a:extLst>
              <a:ext uri="{FF2B5EF4-FFF2-40B4-BE49-F238E27FC236}">
                <a16:creationId xmlns:a16="http://schemas.microsoft.com/office/drawing/2014/main" id="{ADF44DED-FF55-4511-AAAD-62F0494CBC0B}"/>
              </a:ext>
            </a:extLst>
          </p:cNvPr>
          <p:cNvPicPr>
            <a:picLocks noChangeAspect="1"/>
          </p:cNvPicPr>
          <p:nvPr/>
        </p:nvPicPr>
        <p:blipFill>
          <a:blip r:embed="rId8"/>
          <a:stretch>
            <a:fillRect/>
          </a:stretch>
        </p:blipFill>
        <p:spPr>
          <a:xfrm>
            <a:off x="9426498" y="1195077"/>
            <a:ext cx="2733908" cy="2098210"/>
          </a:xfrm>
          <a:prstGeom prst="rect">
            <a:avLst/>
          </a:prstGeom>
        </p:spPr>
      </p:pic>
      <p:pic>
        <p:nvPicPr>
          <p:cNvPr id="12" name="Picture 12" descr="A picture containing chart&#10;&#10;Description automatically generated">
            <a:extLst>
              <a:ext uri="{FF2B5EF4-FFF2-40B4-BE49-F238E27FC236}">
                <a16:creationId xmlns:a16="http://schemas.microsoft.com/office/drawing/2014/main" id="{0D23BF70-6B2C-4F68-85EA-0DDADE1F51C6}"/>
              </a:ext>
            </a:extLst>
          </p:cNvPr>
          <p:cNvPicPr>
            <a:picLocks noChangeAspect="1"/>
          </p:cNvPicPr>
          <p:nvPr/>
        </p:nvPicPr>
        <p:blipFill>
          <a:blip r:embed="rId9"/>
          <a:stretch>
            <a:fillRect/>
          </a:stretch>
        </p:blipFill>
        <p:spPr>
          <a:xfrm>
            <a:off x="3717" y="3913952"/>
            <a:ext cx="3124199" cy="1901535"/>
          </a:xfrm>
          <a:prstGeom prst="rect">
            <a:avLst/>
          </a:prstGeom>
        </p:spPr>
      </p:pic>
      <p:pic>
        <p:nvPicPr>
          <p:cNvPr id="13" name="Picture 13" descr="Chart, line chart&#10;&#10;Description automatically generated">
            <a:extLst>
              <a:ext uri="{FF2B5EF4-FFF2-40B4-BE49-F238E27FC236}">
                <a16:creationId xmlns:a16="http://schemas.microsoft.com/office/drawing/2014/main" id="{732D70BA-2C50-46F4-BB1A-5B838408D3E6}"/>
              </a:ext>
            </a:extLst>
          </p:cNvPr>
          <p:cNvPicPr>
            <a:picLocks noChangeAspect="1"/>
          </p:cNvPicPr>
          <p:nvPr/>
        </p:nvPicPr>
        <p:blipFill>
          <a:blip r:embed="rId10"/>
          <a:stretch>
            <a:fillRect/>
          </a:stretch>
        </p:blipFill>
        <p:spPr>
          <a:xfrm>
            <a:off x="3116765" y="3885981"/>
            <a:ext cx="2761786" cy="1957478"/>
          </a:xfrm>
          <a:prstGeom prst="rect">
            <a:avLst/>
          </a:prstGeom>
        </p:spPr>
      </p:pic>
      <p:sp>
        <p:nvSpPr>
          <p:cNvPr id="15" name="Rectangle: Rounded Corners 14">
            <a:extLst>
              <a:ext uri="{FF2B5EF4-FFF2-40B4-BE49-F238E27FC236}">
                <a16:creationId xmlns:a16="http://schemas.microsoft.com/office/drawing/2014/main" id="{B759249F-1D9D-4DDE-901B-87A16F07718B}"/>
              </a:ext>
            </a:extLst>
          </p:cNvPr>
          <p:cNvSpPr/>
          <p:nvPr/>
        </p:nvSpPr>
        <p:spPr>
          <a:xfrm>
            <a:off x="2254405" y="332306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7" name="Rectangle: Rounded Corners 16">
            <a:extLst>
              <a:ext uri="{FF2B5EF4-FFF2-40B4-BE49-F238E27FC236}">
                <a16:creationId xmlns:a16="http://schemas.microsoft.com/office/drawing/2014/main" id="{33E04ED0-F486-410A-ACD2-20B71584CBE3}"/>
              </a:ext>
            </a:extLst>
          </p:cNvPr>
          <p:cNvSpPr/>
          <p:nvPr/>
        </p:nvSpPr>
        <p:spPr>
          <a:xfrm>
            <a:off x="8651488" y="350333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GTIm</a:t>
            </a:r>
          </a:p>
        </p:txBody>
      </p:sp>
      <p:sp>
        <p:nvSpPr>
          <p:cNvPr id="19" name="Rectangle: Rounded Corners 18">
            <a:extLst>
              <a:ext uri="{FF2B5EF4-FFF2-40B4-BE49-F238E27FC236}">
                <a16:creationId xmlns:a16="http://schemas.microsoft.com/office/drawing/2014/main" id="{DDBDE9EA-075D-4BAF-8A93-2AE3049266D6}"/>
              </a:ext>
            </a:extLst>
          </p:cNvPr>
          <p:cNvSpPr/>
          <p:nvPr/>
        </p:nvSpPr>
        <p:spPr>
          <a:xfrm>
            <a:off x="2048107" y="5932446"/>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DIFm</a:t>
            </a:r>
          </a:p>
        </p:txBody>
      </p:sp>
      <p:sp>
        <p:nvSpPr>
          <p:cNvPr id="21" name="Rectangle: Rounded Corners 20">
            <a:extLst>
              <a:ext uri="{FF2B5EF4-FFF2-40B4-BE49-F238E27FC236}">
                <a16:creationId xmlns:a16="http://schemas.microsoft.com/office/drawing/2014/main" id="{B3B220EA-A683-4B4A-82FF-5F3A22960312}"/>
              </a:ext>
            </a:extLst>
          </p:cNvPr>
          <p:cNvSpPr/>
          <p:nvPr/>
        </p:nvSpPr>
        <p:spPr>
          <a:xfrm>
            <a:off x="8211015" y="601793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DNIm</a:t>
            </a:r>
          </a:p>
        </p:txBody>
      </p:sp>
    </p:spTree>
    <p:extLst>
      <p:ext uri="{BB962C8B-B14F-4D97-AF65-F5344CB8AC3E}">
        <p14:creationId xmlns:p14="http://schemas.microsoft.com/office/powerpoint/2010/main" val="3080407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6A7046AF-319F-413E-BABC-957918F2D266}"/>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32044C80-6918-4626-A76F-9F9E37C802E4}"/>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Fractional ARIMA – long memory</a:t>
            </a:r>
            <a:endParaRPr lang="en-US">
              <a:solidFill>
                <a:schemeClr val="tx1"/>
              </a:solidFill>
            </a:endParaRPr>
          </a:p>
          <a:p>
            <a:pPr algn="ctr"/>
            <a:r>
              <a:rPr lang="en-US" sz="3200">
                <a:solidFill>
                  <a:schemeClr val="tx1"/>
                </a:solidFill>
                <a:latin typeface="Abadi"/>
              </a:rPr>
              <a:t> decaying ACF</a:t>
            </a:r>
            <a:endParaRPr lang="en-US">
              <a:solidFill>
                <a:schemeClr val="tx1"/>
              </a:solidFill>
            </a:endParaRPr>
          </a:p>
        </p:txBody>
      </p:sp>
      <p:pic>
        <p:nvPicPr>
          <p:cNvPr id="2" name="Picture 3" descr="A picture containing chart&#10;&#10;Description automatically generated">
            <a:extLst>
              <a:ext uri="{FF2B5EF4-FFF2-40B4-BE49-F238E27FC236}">
                <a16:creationId xmlns:a16="http://schemas.microsoft.com/office/drawing/2014/main" id="{B329B930-7264-444B-B7BA-7C995ADFE08D}"/>
              </a:ext>
            </a:extLst>
          </p:cNvPr>
          <p:cNvPicPr>
            <a:picLocks noChangeAspect="1"/>
          </p:cNvPicPr>
          <p:nvPr/>
        </p:nvPicPr>
        <p:blipFill>
          <a:blip r:embed="rId3"/>
          <a:stretch>
            <a:fillRect/>
          </a:stretch>
        </p:blipFill>
        <p:spPr>
          <a:xfrm>
            <a:off x="180278" y="1498241"/>
            <a:ext cx="2743200" cy="1612689"/>
          </a:xfrm>
          <a:prstGeom prst="rect">
            <a:avLst/>
          </a:prstGeom>
        </p:spPr>
      </p:pic>
      <p:pic>
        <p:nvPicPr>
          <p:cNvPr id="4" name="Picture 5" descr="Chart, line chart&#10;&#10;Description automatically generated">
            <a:extLst>
              <a:ext uri="{FF2B5EF4-FFF2-40B4-BE49-F238E27FC236}">
                <a16:creationId xmlns:a16="http://schemas.microsoft.com/office/drawing/2014/main" id="{3CEDDD39-33FA-4D82-B8D2-89725D6C9D50}"/>
              </a:ext>
            </a:extLst>
          </p:cNvPr>
          <p:cNvPicPr>
            <a:picLocks noChangeAspect="1"/>
          </p:cNvPicPr>
          <p:nvPr/>
        </p:nvPicPr>
        <p:blipFill>
          <a:blip r:embed="rId4"/>
          <a:stretch>
            <a:fillRect/>
          </a:stretch>
        </p:blipFill>
        <p:spPr>
          <a:xfrm>
            <a:off x="3051717" y="1478041"/>
            <a:ext cx="2743200" cy="1653089"/>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4253F80D-1541-479D-8C79-4CA10CF2FCA9}"/>
              </a:ext>
            </a:extLst>
          </p:cNvPr>
          <p:cNvPicPr>
            <a:picLocks noChangeAspect="1"/>
          </p:cNvPicPr>
          <p:nvPr/>
        </p:nvPicPr>
        <p:blipFill>
          <a:blip r:embed="rId5"/>
          <a:stretch>
            <a:fillRect/>
          </a:stretch>
        </p:blipFill>
        <p:spPr>
          <a:xfrm>
            <a:off x="6202801" y="1331565"/>
            <a:ext cx="2743200" cy="1755433"/>
          </a:xfrm>
          <a:prstGeom prst="rect">
            <a:avLst/>
          </a:prstGeom>
        </p:spPr>
      </p:pic>
      <p:pic>
        <p:nvPicPr>
          <p:cNvPr id="7" name="Picture 7" descr="Chart, line chart&#10;&#10;Description automatically generated">
            <a:extLst>
              <a:ext uri="{FF2B5EF4-FFF2-40B4-BE49-F238E27FC236}">
                <a16:creationId xmlns:a16="http://schemas.microsoft.com/office/drawing/2014/main" id="{F77C9915-335D-42A1-8C49-C5F87E192E33}"/>
              </a:ext>
            </a:extLst>
          </p:cNvPr>
          <p:cNvPicPr>
            <a:picLocks noChangeAspect="1"/>
          </p:cNvPicPr>
          <p:nvPr/>
        </p:nvPicPr>
        <p:blipFill>
          <a:blip r:embed="rId6"/>
          <a:stretch>
            <a:fillRect/>
          </a:stretch>
        </p:blipFill>
        <p:spPr>
          <a:xfrm>
            <a:off x="9099091" y="1509134"/>
            <a:ext cx="2743200" cy="1507919"/>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id="{E47E10F1-09B6-4508-AA42-C16579B03E1E}"/>
              </a:ext>
            </a:extLst>
          </p:cNvPr>
          <p:cNvPicPr>
            <a:picLocks noChangeAspect="1"/>
          </p:cNvPicPr>
          <p:nvPr/>
        </p:nvPicPr>
        <p:blipFill>
          <a:blip r:embed="rId7"/>
          <a:stretch>
            <a:fillRect/>
          </a:stretch>
        </p:blipFill>
        <p:spPr>
          <a:xfrm>
            <a:off x="178981" y="4256054"/>
            <a:ext cx="2743200" cy="1624263"/>
          </a:xfrm>
          <a:prstGeom prst="rect">
            <a:avLst/>
          </a:prstGeom>
        </p:spPr>
      </p:pic>
      <p:pic>
        <p:nvPicPr>
          <p:cNvPr id="9" name="Picture 9" descr="Chart, line chart&#10;&#10;Description automatically generated">
            <a:extLst>
              <a:ext uri="{FF2B5EF4-FFF2-40B4-BE49-F238E27FC236}">
                <a16:creationId xmlns:a16="http://schemas.microsoft.com/office/drawing/2014/main" id="{16E9300E-A643-4A70-94C3-8F76C133105A}"/>
              </a:ext>
            </a:extLst>
          </p:cNvPr>
          <p:cNvPicPr>
            <a:picLocks noChangeAspect="1"/>
          </p:cNvPicPr>
          <p:nvPr/>
        </p:nvPicPr>
        <p:blipFill>
          <a:blip r:embed="rId8"/>
          <a:stretch>
            <a:fillRect/>
          </a:stretch>
        </p:blipFill>
        <p:spPr>
          <a:xfrm>
            <a:off x="3200400" y="4233591"/>
            <a:ext cx="2743200" cy="1624887"/>
          </a:xfrm>
          <a:prstGeom prst="rect">
            <a:avLst/>
          </a:prstGeom>
        </p:spPr>
      </p:pic>
      <p:pic>
        <p:nvPicPr>
          <p:cNvPr id="10" name="Picture 10" descr="A picture containing chart&#10;&#10;Description automatically generated">
            <a:extLst>
              <a:ext uri="{FF2B5EF4-FFF2-40B4-BE49-F238E27FC236}">
                <a16:creationId xmlns:a16="http://schemas.microsoft.com/office/drawing/2014/main" id="{6C76EC02-0343-483C-9221-A71A2FF58A48}"/>
              </a:ext>
            </a:extLst>
          </p:cNvPr>
          <p:cNvPicPr>
            <a:picLocks noChangeAspect="1"/>
          </p:cNvPicPr>
          <p:nvPr/>
        </p:nvPicPr>
        <p:blipFill>
          <a:blip r:embed="rId9"/>
          <a:stretch>
            <a:fillRect/>
          </a:stretch>
        </p:blipFill>
        <p:spPr>
          <a:xfrm>
            <a:off x="6452191" y="4383383"/>
            <a:ext cx="2743200" cy="1617700"/>
          </a:xfrm>
          <a:prstGeom prst="rect">
            <a:avLst/>
          </a:prstGeom>
        </p:spPr>
      </p:pic>
      <p:pic>
        <p:nvPicPr>
          <p:cNvPr id="11" name="Picture 11" descr="Chart, line chart&#10;&#10;Description automatically generated">
            <a:extLst>
              <a:ext uri="{FF2B5EF4-FFF2-40B4-BE49-F238E27FC236}">
                <a16:creationId xmlns:a16="http://schemas.microsoft.com/office/drawing/2014/main" id="{90AFA971-9B83-43E0-ACC7-FBCB18B88BC2}"/>
              </a:ext>
            </a:extLst>
          </p:cNvPr>
          <p:cNvPicPr>
            <a:picLocks noChangeAspect="1"/>
          </p:cNvPicPr>
          <p:nvPr/>
        </p:nvPicPr>
        <p:blipFill>
          <a:blip r:embed="rId10"/>
          <a:stretch>
            <a:fillRect/>
          </a:stretch>
        </p:blipFill>
        <p:spPr>
          <a:xfrm>
            <a:off x="9252097" y="4402925"/>
            <a:ext cx="2743200" cy="1596337"/>
          </a:xfrm>
          <a:prstGeom prst="rect">
            <a:avLst/>
          </a:prstGeom>
        </p:spPr>
      </p:pic>
      <p:sp>
        <p:nvSpPr>
          <p:cNvPr id="13" name="Rectangle: Rounded Corners 12">
            <a:extLst>
              <a:ext uri="{FF2B5EF4-FFF2-40B4-BE49-F238E27FC236}">
                <a16:creationId xmlns:a16="http://schemas.microsoft.com/office/drawing/2014/main" id="{DE1FC8EC-5D14-4ACD-AFC0-E71E09BD5261}"/>
              </a:ext>
            </a:extLst>
          </p:cNvPr>
          <p:cNvSpPr/>
          <p:nvPr/>
        </p:nvSpPr>
        <p:spPr>
          <a:xfrm>
            <a:off x="2254405" y="332306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5" name="Rectangle: Rounded Corners 14">
            <a:extLst>
              <a:ext uri="{FF2B5EF4-FFF2-40B4-BE49-F238E27FC236}">
                <a16:creationId xmlns:a16="http://schemas.microsoft.com/office/drawing/2014/main" id="{7AF91B2F-ECFB-4DE6-AAB2-3CB6275421B5}"/>
              </a:ext>
            </a:extLst>
          </p:cNvPr>
          <p:cNvSpPr/>
          <p:nvPr/>
        </p:nvSpPr>
        <p:spPr>
          <a:xfrm>
            <a:off x="2194154" y="5965252"/>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DNIm</a:t>
            </a:r>
          </a:p>
        </p:txBody>
      </p:sp>
      <p:sp>
        <p:nvSpPr>
          <p:cNvPr id="17" name="Rectangle: Rounded Corners 16">
            <a:extLst>
              <a:ext uri="{FF2B5EF4-FFF2-40B4-BE49-F238E27FC236}">
                <a16:creationId xmlns:a16="http://schemas.microsoft.com/office/drawing/2014/main" id="{AC4DCE41-0AE5-4276-B058-4661206569F8}"/>
              </a:ext>
            </a:extLst>
          </p:cNvPr>
          <p:cNvSpPr/>
          <p:nvPr/>
        </p:nvSpPr>
        <p:spPr>
          <a:xfrm>
            <a:off x="8238763" y="606448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DIFm</a:t>
            </a:r>
          </a:p>
        </p:txBody>
      </p:sp>
      <p:sp>
        <p:nvSpPr>
          <p:cNvPr id="19" name="Rectangle: Rounded Corners 18">
            <a:extLst>
              <a:ext uri="{FF2B5EF4-FFF2-40B4-BE49-F238E27FC236}">
                <a16:creationId xmlns:a16="http://schemas.microsoft.com/office/drawing/2014/main" id="{14373476-D0B8-49CF-A550-38C46FA26E32}"/>
              </a:ext>
            </a:extLst>
          </p:cNvPr>
          <p:cNvSpPr/>
          <p:nvPr/>
        </p:nvSpPr>
        <p:spPr>
          <a:xfrm>
            <a:off x="8577233" y="3425842"/>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GTIm</a:t>
            </a:r>
          </a:p>
        </p:txBody>
      </p:sp>
    </p:spTree>
    <p:extLst>
      <p:ext uri="{BB962C8B-B14F-4D97-AF65-F5344CB8AC3E}">
        <p14:creationId xmlns:p14="http://schemas.microsoft.com/office/powerpoint/2010/main" val="4183214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F3BAEC2D-04CC-47C6-9704-9BC6A60564B1}"/>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1069E296-7CFE-45F7-9338-B8D111DCE44A}"/>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ARIMA with regression errors</a:t>
            </a:r>
          </a:p>
        </p:txBody>
      </p:sp>
      <p:pic>
        <p:nvPicPr>
          <p:cNvPr id="2" name="Picture 3" descr="Chart, line chart&#10;&#10;Description automatically generated">
            <a:extLst>
              <a:ext uri="{FF2B5EF4-FFF2-40B4-BE49-F238E27FC236}">
                <a16:creationId xmlns:a16="http://schemas.microsoft.com/office/drawing/2014/main" id="{D7702D17-2056-48AB-8982-432F616EEA45}"/>
              </a:ext>
            </a:extLst>
          </p:cNvPr>
          <p:cNvPicPr>
            <a:picLocks noChangeAspect="1"/>
          </p:cNvPicPr>
          <p:nvPr/>
        </p:nvPicPr>
        <p:blipFill>
          <a:blip r:embed="rId3"/>
          <a:stretch>
            <a:fillRect/>
          </a:stretch>
        </p:blipFill>
        <p:spPr>
          <a:xfrm>
            <a:off x="338470" y="1315578"/>
            <a:ext cx="4984897" cy="1958566"/>
          </a:xfrm>
          <a:prstGeom prst="rect">
            <a:avLst/>
          </a:prstGeom>
        </p:spPr>
      </p:pic>
      <p:pic>
        <p:nvPicPr>
          <p:cNvPr id="4" name="Picture 5" descr="Chart, line chart&#10;&#10;Description automatically generated">
            <a:extLst>
              <a:ext uri="{FF2B5EF4-FFF2-40B4-BE49-F238E27FC236}">
                <a16:creationId xmlns:a16="http://schemas.microsoft.com/office/drawing/2014/main" id="{7B424426-C277-423B-9707-F7900CFC2AF3}"/>
              </a:ext>
            </a:extLst>
          </p:cNvPr>
          <p:cNvPicPr>
            <a:picLocks noChangeAspect="1"/>
          </p:cNvPicPr>
          <p:nvPr/>
        </p:nvPicPr>
        <p:blipFill>
          <a:blip r:embed="rId4"/>
          <a:stretch>
            <a:fillRect/>
          </a:stretch>
        </p:blipFill>
        <p:spPr>
          <a:xfrm>
            <a:off x="6496495" y="1127702"/>
            <a:ext cx="5126662" cy="2281154"/>
          </a:xfrm>
          <a:prstGeom prst="rect">
            <a:avLst/>
          </a:prstGeom>
        </p:spPr>
      </p:pic>
      <p:pic>
        <p:nvPicPr>
          <p:cNvPr id="6" name="Picture 6" descr="Chart, line chart&#10;&#10;Description automatically generated">
            <a:extLst>
              <a:ext uri="{FF2B5EF4-FFF2-40B4-BE49-F238E27FC236}">
                <a16:creationId xmlns:a16="http://schemas.microsoft.com/office/drawing/2014/main" id="{09E73822-9D0E-44FF-A5C5-AEE691D64FDC}"/>
              </a:ext>
            </a:extLst>
          </p:cNvPr>
          <p:cNvPicPr>
            <a:picLocks noChangeAspect="1"/>
          </p:cNvPicPr>
          <p:nvPr/>
        </p:nvPicPr>
        <p:blipFill>
          <a:blip r:embed="rId5"/>
          <a:stretch>
            <a:fillRect/>
          </a:stretch>
        </p:blipFill>
        <p:spPr>
          <a:xfrm>
            <a:off x="338470" y="3739604"/>
            <a:ext cx="4843129" cy="2329327"/>
          </a:xfrm>
          <a:prstGeom prst="rect">
            <a:avLst/>
          </a:prstGeom>
        </p:spPr>
      </p:pic>
      <p:pic>
        <p:nvPicPr>
          <p:cNvPr id="7" name="Picture 7" descr="Chart, line chart&#10;&#10;Description automatically generated">
            <a:extLst>
              <a:ext uri="{FF2B5EF4-FFF2-40B4-BE49-F238E27FC236}">
                <a16:creationId xmlns:a16="http://schemas.microsoft.com/office/drawing/2014/main" id="{6ADD849A-A404-428F-8D88-6EBAE20D5D3C}"/>
              </a:ext>
            </a:extLst>
          </p:cNvPr>
          <p:cNvPicPr>
            <a:picLocks noChangeAspect="1"/>
          </p:cNvPicPr>
          <p:nvPr/>
        </p:nvPicPr>
        <p:blipFill>
          <a:blip r:embed="rId6"/>
          <a:stretch>
            <a:fillRect/>
          </a:stretch>
        </p:blipFill>
        <p:spPr>
          <a:xfrm>
            <a:off x="6585098" y="3844846"/>
            <a:ext cx="5179826" cy="2304915"/>
          </a:xfrm>
          <a:prstGeom prst="rect">
            <a:avLst/>
          </a:prstGeom>
        </p:spPr>
      </p:pic>
      <p:sp>
        <p:nvSpPr>
          <p:cNvPr id="9" name="Rectangle: Rounded Corners 8">
            <a:extLst>
              <a:ext uri="{FF2B5EF4-FFF2-40B4-BE49-F238E27FC236}">
                <a16:creationId xmlns:a16="http://schemas.microsoft.com/office/drawing/2014/main" id="{8D0EC0BE-3081-4EF3-BAB7-4238DD1DB52D}"/>
              </a:ext>
            </a:extLst>
          </p:cNvPr>
          <p:cNvSpPr/>
          <p:nvPr/>
        </p:nvSpPr>
        <p:spPr>
          <a:xfrm>
            <a:off x="2254405" y="332306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1" name="Rectangle: Rounded Corners 10">
            <a:extLst>
              <a:ext uri="{FF2B5EF4-FFF2-40B4-BE49-F238E27FC236}">
                <a16:creationId xmlns:a16="http://schemas.microsoft.com/office/drawing/2014/main" id="{066322B6-0A1C-4E97-B13E-716F7E4DF8FB}"/>
              </a:ext>
            </a:extLst>
          </p:cNvPr>
          <p:cNvSpPr/>
          <p:nvPr/>
        </p:nvSpPr>
        <p:spPr>
          <a:xfrm>
            <a:off x="8555968" y="6044996"/>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DNIm</a:t>
            </a:r>
            <a:endParaRPr lang="en-US"/>
          </a:p>
        </p:txBody>
      </p:sp>
      <p:sp>
        <p:nvSpPr>
          <p:cNvPr id="13" name="Rectangle: Rounded Corners 12">
            <a:extLst>
              <a:ext uri="{FF2B5EF4-FFF2-40B4-BE49-F238E27FC236}">
                <a16:creationId xmlns:a16="http://schemas.microsoft.com/office/drawing/2014/main" id="{9982F5AB-A41D-42D8-8A45-C1F554DAE5D8}"/>
              </a:ext>
            </a:extLst>
          </p:cNvPr>
          <p:cNvSpPr/>
          <p:nvPr/>
        </p:nvSpPr>
        <p:spPr>
          <a:xfrm>
            <a:off x="2063019" y="6046768"/>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DIFm</a:t>
            </a:r>
          </a:p>
        </p:txBody>
      </p:sp>
      <p:sp>
        <p:nvSpPr>
          <p:cNvPr id="15" name="Rectangle: Rounded Corners 14">
            <a:extLst>
              <a:ext uri="{FF2B5EF4-FFF2-40B4-BE49-F238E27FC236}">
                <a16:creationId xmlns:a16="http://schemas.microsoft.com/office/drawing/2014/main" id="{0C4E29F4-3575-4DC2-97EE-A9ABD445C71D}"/>
              </a:ext>
            </a:extLst>
          </p:cNvPr>
          <p:cNvSpPr/>
          <p:nvPr/>
        </p:nvSpPr>
        <p:spPr>
          <a:xfrm>
            <a:off x="8187372" y="3479005"/>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GTIm</a:t>
            </a:r>
          </a:p>
        </p:txBody>
      </p:sp>
    </p:spTree>
    <p:extLst>
      <p:ext uri="{BB962C8B-B14F-4D97-AF65-F5344CB8AC3E}">
        <p14:creationId xmlns:p14="http://schemas.microsoft.com/office/powerpoint/2010/main" val="2193826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E3735592-3AED-49E1-AF10-914E80CE9408}"/>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50E04461-ECEB-479D-BCBE-8BB5A79918E9}"/>
              </a:ext>
            </a:extLst>
          </p:cNvPr>
          <p:cNvSpPr/>
          <p:nvPr/>
        </p:nvSpPr>
        <p:spPr>
          <a:xfrm>
            <a:off x="2238252" y="144341"/>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TBATS model</a:t>
            </a:r>
          </a:p>
        </p:txBody>
      </p:sp>
      <p:pic>
        <p:nvPicPr>
          <p:cNvPr id="2" name="Picture 3" descr="A picture containing chart&#10;&#10;Description automatically generated">
            <a:extLst>
              <a:ext uri="{FF2B5EF4-FFF2-40B4-BE49-F238E27FC236}">
                <a16:creationId xmlns:a16="http://schemas.microsoft.com/office/drawing/2014/main" id="{0285DD10-1B2B-48B0-B6F6-29AE1330D636}"/>
              </a:ext>
            </a:extLst>
          </p:cNvPr>
          <p:cNvPicPr>
            <a:picLocks noChangeAspect="1"/>
          </p:cNvPicPr>
          <p:nvPr/>
        </p:nvPicPr>
        <p:blipFill>
          <a:blip r:embed="rId3"/>
          <a:stretch>
            <a:fillRect/>
          </a:stretch>
        </p:blipFill>
        <p:spPr>
          <a:xfrm>
            <a:off x="1773" y="1276310"/>
            <a:ext cx="3230526" cy="2037101"/>
          </a:xfrm>
          <a:prstGeom prst="rect">
            <a:avLst/>
          </a:prstGeom>
        </p:spPr>
      </p:pic>
      <p:pic>
        <p:nvPicPr>
          <p:cNvPr id="4" name="Picture 5" descr="Chart, line chart&#10;&#10;Description automatically generated">
            <a:extLst>
              <a:ext uri="{FF2B5EF4-FFF2-40B4-BE49-F238E27FC236}">
                <a16:creationId xmlns:a16="http://schemas.microsoft.com/office/drawing/2014/main" id="{99C9A90A-9498-4496-9CB8-C80A15535466}"/>
              </a:ext>
            </a:extLst>
          </p:cNvPr>
          <p:cNvPicPr>
            <a:picLocks noChangeAspect="1"/>
          </p:cNvPicPr>
          <p:nvPr/>
        </p:nvPicPr>
        <p:blipFill>
          <a:blip r:embed="rId4"/>
          <a:stretch>
            <a:fillRect/>
          </a:stretch>
        </p:blipFill>
        <p:spPr>
          <a:xfrm>
            <a:off x="3280145" y="1248597"/>
            <a:ext cx="3079898" cy="2101389"/>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A6E7FB8F-2369-4961-B3E6-6F3C615F01BC}"/>
              </a:ext>
            </a:extLst>
          </p:cNvPr>
          <p:cNvPicPr>
            <a:picLocks noChangeAspect="1"/>
          </p:cNvPicPr>
          <p:nvPr/>
        </p:nvPicPr>
        <p:blipFill>
          <a:blip r:embed="rId5"/>
          <a:stretch>
            <a:fillRect/>
          </a:stretch>
        </p:blipFill>
        <p:spPr>
          <a:xfrm>
            <a:off x="6576237" y="1271176"/>
            <a:ext cx="2743200" cy="2153694"/>
          </a:xfrm>
          <a:prstGeom prst="rect">
            <a:avLst/>
          </a:prstGeom>
        </p:spPr>
      </p:pic>
      <p:pic>
        <p:nvPicPr>
          <p:cNvPr id="7" name="Picture 7" descr="Chart, line chart&#10;&#10;Description automatically generated">
            <a:extLst>
              <a:ext uri="{FF2B5EF4-FFF2-40B4-BE49-F238E27FC236}">
                <a16:creationId xmlns:a16="http://schemas.microsoft.com/office/drawing/2014/main" id="{2723FC79-6325-4D0E-8D6D-E1E1C6982761}"/>
              </a:ext>
            </a:extLst>
          </p:cNvPr>
          <p:cNvPicPr>
            <a:picLocks noChangeAspect="1"/>
          </p:cNvPicPr>
          <p:nvPr/>
        </p:nvPicPr>
        <p:blipFill>
          <a:blip r:embed="rId6"/>
          <a:stretch>
            <a:fillRect/>
          </a:stretch>
        </p:blipFill>
        <p:spPr>
          <a:xfrm>
            <a:off x="9367283" y="1270617"/>
            <a:ext cx="2822943" cy="2128232"/>
          </a:xfrm>
          <a:prstGeom prst="rect">
            <a:avLst/>
          </a:prstGeom>
        </p:spPr>
      </p:pic>
      <p:pic>
        <p:nvPicPr>
          <p:cNvPr id="8" name="Picture 8" descr="A picture containing chart&#10;&#10;Description automatically generated">
            <a:extLst>
              <a:ext uri="{FF2B5EF4-FFF2-40B4-BE49-F238E27FC236}">
                <a16:creationId xmlns:a16="http://schemas.microsoft.com/office/drawing/2014/main" id="{AD185E75-A213-4040-A7A3-33E79E879646}"/>
              </a:ext>
            </a:extLst>
          </p:cNvPr>
          <p:cNvPicPr>
            <a:picLocks noChangeAspect="1"/>
          </p:cNvPicPr>
          <p:nvPr/>
        </p:nvPicPr>
        <p:blipFill>
          <a:blip r:embed="rId7"/>
          <a:stretch>
            <a:fillRect/>
          </a:stretch>
        </p:blipFill>
        <p:spPr>
          <a:xfrm>
            <a:off x="46075" y="4141469"/>
            <a:ext cx="3150781" cy="1897734"/>
          </a:xfrm>
          <a:prstGeom prst="rect">
            <a:avLst/>
          </a:prstGeom>
        </p:spPr>
      </p:pic>
      <p:pic>
        <p:nvPicPr>
          <p:cNvPr id="9" name="Picture 9" descr="Chart, line chart&#10;&#10;Description automatically generated">
            <a:extLst>
              <a:ext uri="{FF2B5EF4-FFF2-40B4-BE49-F238E27FC236}">
                <a16:creationId xmlns:a16="http://schemas.microsoft.com/office/drawing/2014/main" id="{CC4962DB-1069-4203-AB2B-3CA19780C615}"/>
              </a:ext>
            </a:extLst>
          </p:cNvPr>
          <p:cNvPicPr>
            <a:picLocks noChangeAspect="1"/>
          </p:cNvPicPr>
          <p:nvPr/>
        </p:nvPicPr>
        <p:blipFill>
          <a:blip r:embed="rId8"/>
          <a:stretch>
            <a:fillRect/>
          </a:stretch>
        </p:blipFill>
        <p:spPr>
          <a:xfrm>
            <a:off x="3262424" y="4150973"/>
            <a:ext cx="3035594" cy="1878729"/>
          </a:xfrm>
          <a:prstGeom prst="rect">
            <a:avLst/>
          </a:prstGeom>
        </p:spPr>
      </p:pic>
      <p:pic>
        <p:nvPicPr>
          <p:cNvPr id="10" name="Picture 10" descr="A picture containing graphical user interface&#10;&#10;Description automatically generated">
            <a:extLst>
              <a:ext uri="{FF2B5EF4-FFF2-40B4-BE49-F238E27FC236}">
                <a16:creationId xmlns:a16="http://schemas.microsoft.com/office/drawing/2014/main" id="{F61988F9-7054-45A5-BAAF-2FDD658A64F9}"/>
              </a:ext>
            </a:extLst>
          </p:cNvPr>
          <p:cNvPicPr>
            <a:picLocks noChangeAspect="1"/>
          </p:cNvPicPr>
          <p:nvPr/>
        </p:nvPicPr>
        <p:blipFill>
          <a:blip r:embed="rId9"/>
          <a:stretch>
            <a:fillRect/>
          </a:stretch>
        </p:blipFill>
        <p:spPr>
          <a:xfrm>
            <a:off x="6540795" y="4159175"/>
            <a:ext cx="2743200" cy="1862325"/>
          </a:xfrm>
          <a:prstGeom prst="rect">
            <a:avLst/>
          </a:prstGeom>
        </p:spPr>
      </p:pic>
      <p:pic>
        <p:nvPicPr>
          <p:cNvPr id="11" name="Picture 11" descr="Chart, line chart&#10;&#10;Description automatically generated">
            <a:extLst>
              <a:ext uri="{FF2B5EF4-FFF2-40B4-BE49-F238E27FC236}">
                <a16:creationId xmlns:a16="http://schemas.microsoft.com/office/drawing/2014/main" id="{B7B2212F-00D3-426F-B0FC-1B04CFE562EA}"/>
              </a:ext>
            </a:extLst>
          </p:cNvPr>
          <p:cNvPicPr>
            <a:picLocks noChangeAspect="1"/>
          </p:cNvPicPr>
          <p:nvPr/>
        </p:nvPicPr>
        <p:blipFill>
          <a:blip r:embed="rId10"/>
          <a:stretch>
            <a:fillRect/>
          </a:stretch>
        </p:blipFill>
        <p:spPr>
          <a:xfrm>
            <a:off x="9322982" y="4153554"/>
            <a:ext cx="2743200" cy="1944452"/>
          </a:xfrm>
          <a:prstGeom prst="rect">
            <a:avLst/>
          </a:prstGeom>
        </p:spPr>
      </p:pic>
      <p:sp>
        <p:nvSpPr>
          <p:cNvPr id="13" name="Rectangle: Rounded Corners 12">
            <a:extLst>
              <a:ext uri="{FF2B5EF4-FFF2-40B4-BE49-F238E27FC236}">
                <a16:creationId xmlns:a16="http://schemas.microsoft.com/office/drawing/2014/main" id="{C7A9AE94-B779-4FE9-8C7B-6C7E45FD7ACB}"/>
              </a:ext>
            </a:extLst>
          </p:cNvPr>
          <p:cNvSpPr/>
          <p:nvPr/>
        </p:nvSpPr>
        <p:spPr>
          <a:xfrm>
            <a:off x="2254405" y="332306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5" name="Rectangle: Rounded Corners 14">
            <a:extLst>
              <a:ext uri="{FF2B5EF4-FFF2-40B4-BE49-F238E27FC236}">
                <a16:creationId xmlns:a16="http://schemas.microsoft.com/office/drawing/2014/main" id="{D8356573-CB0E-4FF2-A664-739BDAA547CB}"/>
              </a:ext>
            </a:extLst>
          </p:cNvPr>
          <p:cNvSpPr/>
          <p:nvPr/>
        </p:nvSpPr>
        <p:spPr>
          <a:xfrm>
            <a:off x="8449642" y="6044996"/>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DNIm</a:t>
            </a:r>
          </a:p>
        </p:txBody>
      </p:sp>
      <p:sp>
        <p:nvSpPr>
          <p:cNvPr id="17" name="Rectangle: Rounded Corners 16">
            <a:extLst>
              <a:ext uri="{FF2B5EF4-FFF2-40B4-BE49-F238E27FC236}">
                <a16:creationId xmlns:a16="http://schemas.microsoft.com/office/drawing/2014/main" id="{2DA387BE-0979-49A6-9672-C88AD0D94A24}"/>
              </a:ext>
            </a:extLst>
          </p:cNvPr>
          <p:cNvSpPr/>
          <p:nvPr/>
        </p:nvSpPr>
        <p:spPr>
          <a:xfrm>
            <a:off x="2559205" y="6046768"/>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DIFm</a:t>
            </a:r>
          </a:p>
        </p:txBody>
      </p:sp>
      <p:sp>
        <p:nvSpPr>
          <p:cNvPr id="19" name="Rectangle: Rounded Corners 18">
            <a:extLst>
              <a:ext uri="{FF2B5EF4-FFF2-40B4-BE49-F238E27FC236}">
                <a16:creationId xmlns:a16="http://schemas.microsoft.com/office/drawing/2014/main" id="{0D669669-D87D-40B9-9B87-C265250D1125}"/>
              </a:ext>
            </a:extLst>
          </p:cNvPr>
          <p:cNvSpPr/>
          <p:nvPr/>
        </p:nvSpPr>
        <p:spPr>
          <a:xfrm>
            <a:off x="8639256" y="354988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GTIm</a:t>
            </a:r>
          </a:p>
        </p:txBody>
      </p:sp>
    </p:spTree>
    <p:extLst>
      <p:ext uri="{BB962C8B-B14F-4D97-AF65-F5344CB8AC3E}">
        <p14:creationId xmlns:p14="http://schemas.microsoft.com/office/powerpoint/2010/main" val="352087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58277E02-8052-4DAB-9140-864FC3F81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A picture containing sky, outdoor, blue, solar cell&#10;&#10;Description automatically generated">
            <a:extLst>
              <a:ext uri="{FF2B5EF4-FFF2-40B4-BE49-F238E27FC236}">
                <a16:creationId xmlns:a16="http://schemas.microsoft.com/office/drawing/2014/main" id="{CE757D39-7CBB-47CB-810D-1490F22CA2D5}"/>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36" name="Rectangle 35">
            <a:extLst>
              <a:ext uri="{FF2B5EF4-FFF2-40B4-BE49-F238E27FC236}">
                <a16:creationId xmlns:a16="http://schemas.microsoft.com/office/drawing/2014/main" id="{F7A8738A-7386-464C-98EF-9EB4F856E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4A98402-3932-4318-B57D-2E10D76DD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56" name="Diagram 1856">
            <a:extLst>
              <a:ext uri="{FF2B5EF4-FFF2-40B4-BE49-F238E27FC236}">
                <a16:creationId xmlns:a16="http://schemas.microsoft.com/office/drawing/2014/main" id="{384F60E4-4747-4637-8FD3-29EBC4CC80C1}"/>
              </a:ext>
            </a:extLst>
          </p:cNvPr>
          <p:cNvGraphicFramePr/>
          <p:nvPr>
            <p:extLst>
              <p:ext uri="{D42A27DB-BD31-4B8C-83A1-F6EECF244321}">
                <p14:modId xmlns:p14="http://schemas.microsoft.com/office/powerpoint/2010/main" val="1644217222"/>
              </p:ext>
            </p:extLst>
          </p:nvPr>
        </p:nvGraphicFramePr>
        <p:xfrm>
          <a:off x="878542" y="1358152"/>
          <a:ext cx="9574305" cy="4930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17" name="Rectangle: Rounded Corners 2216">
            <a:extLst>
              <a:ext uri="{FF2B5EF4-FFF2-40B4-BE49-F238E27FC236}">
                <a16:creationId xmlns:a16="http://schemas.microsoft.com/office/drawing/2014/main" id="{39C95683-EBE4-437C-90A7-BF2E6A5F346A}"/>
              </a:ext>
            </a:extLst>
          </p:cNvPr>
          <p:cNvSpPr/>
          <p:nvPr/>
        </p:nvSpPr>
        <p:spPr>
          <a:xfrm>
            <a:off x="2429435" y="183776"/>
            <a:ext cx="5405717" cy="914400"/>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badi"/>
              </a:rPr>
              <a:t>Agenda</a:t>
            </a:r>
          </a:p>
        </p:txBody>
      </p:sp>
    </p:spTree>
    <p:extLst>
      <p:ext uri="{BB962C8B-B14F-4D97-AF65-F5344CB8AC3E}">
        <p14:creationId xmlns:p14="http://schemas.microsoft.com/office/powerpoint/2010/main" val="3726230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3F8643D2-C634-4433-9DAC-3905CB32FDAD}"/>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E1D9DD04-EF95-4C80-A3B6-2D9DE5CBF5BC}"/>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ETS model ( State space models)</a:t>
            </a:r>
            <a:endParaRPr lang="en-US"/>
          </a:p>
        </p:txBody>
      </p:sp>
      <p:pic>
        <p:nvPicPr>
          <p:cNvPr id="2" name="Picture 3" descr="A picture containing chart&#10;&#10;Description automatically generated">
            <a:extLst>
              <a:ext uri="{FF2B5EF4-FFF2-40B4-BE49-F238E27FC236}">
                <a16:creationId xmlns:a16="http://schemas.microsoft.com/office/drawing/2014/main" id="{C308ACDF-CD09-4603-9A45-F1214F73F89A}"/>
              </a:ext>
            </a:extLst>
          </p:cNvPr>
          <p:cNvPicPr>
            <a:picLocks noChangeAspect="1"/>
          </p:cNvPicPr>
          <p:nvPr/>
        </p:nvPicPr>
        <p:blipFill>
          <a:blip r:embed="rId3"/>
          <a:stretch>
            <a:fillRect/>
          </a:stretch>
        </p:blipFill>
        <p:spPr>
          <a:xfrm>
            <a:off x="19493" y="1078558"/>
            <a:ext cx="3434316" cy="2016160"/>
          </a:xfrm>
          <a:prstGeom prst="rect">
            <a:avLst/>
          </a:prstGeom>
        </p:spPr>
      </p:pic>
      <p:pic>
        <p:nvPicPr>
          <p:cNvPr id="4" name="Picture 5" descr="Chart, line chart&#10;&#10;Description automatically generated">
            <a:extLst>
              <a:ext uri="{FF2B5EF4-FFF2-40B4-BE49-F238E27FC236}">
                <a16:creationId xmlns:a16="http://schemas.microsoft.com/office/drawing/2014/main" id="{F7609D32-F6AA-4D5A-A18E-7968DDB10E47}"/>
              </a:ext>
            </a:extLst>
          </p:cNvPr>
          <p:cNvPicPr>
            <a:picLocks noChangeAspect="1"/>
          </p:cNvPicPr>
          <p:nvPr/>
        </p:nvPicPr>
        <p:blipFill>
          <a:blip r:embed="rId4"/>
          <a:stretch>
            <a:fillRect/>
          </a:stretch>
        </p:blipFill>
        <p:spPr>
          <a:xfrm>
            <a:off x="3457354" y="1074542"/>
            <a:ext cx="2884967" cy="2024196"/>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EFBABCAA-63C5-4D17-91A3-DB6A1BB824A5}"/>
              </a:ext>
            </a:extLst>
          </p:cNvPr>
          <p:cNvPicPr>
            <a:picLocks noChangeAspect="1"/>
          </p:cNvPicPr>
          <p:nvPr/>
        </p:nvPicPr>
        <p:blipFill>
          <a:blip r:embed="rId5"/>
          <a:stretch>
            <a:fillRect/>
          </a:stretch>
        </p:blipFill>
        <p:spPr>
          <a:xfrm>
            <a:off x="6345865" y="1093877"/>
            <a:ext cx="3141920" cy="2003248"/>
          </a:xfrm>
          <a:prstGeom prst="rect">
            <a:avLst/>
          </a:prstGeom>
        </p:spPr>
      </p:pic>
      <p:pic>
        <p:nvPicPr>
          <p:cNvPr id="7" name="Picture 7" descr="Chart, line chart&#10;&#10;Description automatically generated">
            <a:extLst>
              <a:ext uri="{FF2B5EF4-FFF2-40B4-BE49-F238E27FC236}">
                <a16:creationId xmlns:a16="http://schemas.microsoft.com/office/drawing/2014/main" id="{87971CD3-9354-4918-A02D-E388EC42A15B}"/>
              </a:ext>
            </a:extLst>
          </p:cNvPr>
          <p:cNvPicPr>
            <a:picLocks noChangeAspect="1"/>
          </p:cNvPicPr>
          <p:nvPr/>
        </p:nvPicPr>
        <p:blipFill>
          <a:blip r:embed="rId6"/>
          <a:stretch>
            <a:fillRect/>
          </a:stretch>
        </p:blipFill>
        <p:spPr>
          <a:xfrm>
            <a:off x="9464749" y="1104403"/>
            <a:ext cx="2743200" cy="2008775"/>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337C94A6-D873-481F-92E8-96ABAA68E477}"/>
              </a:ext>
            </a:extLst>
          </p:cNvPr>
          <p:cNvPicPr>
            <a:picLocks noChangeAspect="1"/>
          </p:cNvPicPr>
          <p:nvPr/>
        </p:nvPicPr>
        <p:blipFill>
          <a:blip r:embed="rId7"/>
          <a:stretch>
            <a:fillRect/>
          </a:stretch>
        </p:blipFill>
        <p:spPr>
          <a:xfrm>
            <a:off x="46075" y="3809774"/>
            <a:ext cx="3345711" cy="2020638"/>
          </a:xfrm>
          <a:prstGeom prst="rect">
            <a:avLst/>
          </a:prstGeom>
        </p:spPr>
      </p:pic>
      <p:pic>
        <p:nvPicPr>
          <p:cNvPr id="9" name="Picture 9" descr="Chart, line chart&#10;&#10;Description automatically generated">
            <a:extLst>
              <a:ext uri="{FF2B5EF4-FFF2-40B4-BE49-F238E27FC236}">
                <a16:creationId xmlns:a16="http://schemas.microsoft.com/office/drawing/2014/main" id="{F4F512EA-ECE0-4F8F-8002-4960A840B2CA}"/>
              </a:ext>
            </a:extLst>
          </p:cNvPr>
          <p:cNvPicPr>
            <a:picLocks noChangeAspect="1"/>
          </p:cNvPicPr>
          <p:nvPr/>
        </p:nvPicPr>
        <p:blipFill>
          <a:blip r:embed="rId8"/>
          <a:stretch>
            <a:fillRect/>
          </a:stretch>
        </p:blipFill>
        <p:spPr>
          <a:xfrm>
            <a:off x="3421912" y="3856724"/>
            <a:ext cx="2920409" cy="1971039"/>
          </a:xfrm>
          <a:prstGeom prst="rect">
            <a:avLst/>
          </a:prstGeom>
        </p:spPr>
      </p:pic>
      <p:pic>
        <p:nvPicPr>
          <p:cNvPr id="10" name="Picture 10" descr="A picture containing graphical user interface&#10;&#10;Description automatically generated">
            <a:extLst>
              <a:ext uri="{FF2B5EF4-FFF2-40B4-BE49-F238E27FC236}">
                <a16:creationId xmlns:a16="http://schemas.microsoft.com/office/drawing/2014/main" id="{9C6366C1-97FB-4C05-A053-594C2C61E55E}"/>
              </a:ext>
            </a:extLst>
          </p:cNvPr>
          <p:cNvPicPr>
            <a:picLocks noChangeAspect="1"/>
          </p:cNvPicPr>
          <p:nvPr/>
        </p:nvPicPr>
        <p:blipFill>
          <a:blip r:embed="rId9"/>
          <a:stretch>
            <a:fillRect/>
          </a:stretch>
        </p:blipFill>
        <p:spPr>
          <a:xfrm>
            <a:off x="6372446" y="3924726"/>
            <a:ext cx="2893827" cy="1950222"/>
          </a:xfrm>
          <a:prstGeom prst="rect">
            <a:avLst/>
          </a:prstGeom>
        </p:spPr>
      </p:pic>
      <p:pic>
        <p:nvPicPr>
          <p:cNvPr id="11" name="Picture 11" descr="Chart, line chart&#10;&#10;Description automatically generated">
            <a:extLst>
              <a:ext uri="{FF2B5EF4-FFF2-40B4-BE49-F238E27FC236}">
                <a16:creationId xmlns:a16="http://schemas.microsoft.com/office/drawing/2014/main" id="{C8147E45-F7A9-4476-80C5-B5B10C5E5379}"/>
              </a:ext>
            </a:extLst>
          </p:cNvPr>
          <p:cNvPicPr>
            <a:picLocks noChangeAspect="1"/>
          </p:cNvPicPr>
          <p:nvPr/>
        </p:nvPicPr>
        <p:blipFill>
          <a:blip r:embed="rId10"/>
          <a:stretch>
            <a:fillRect/>
          </a:stretch>
        </p:blipFill>
        <p:spPr>
          <a:xfrm>
            <a:off x="9331842" y="4053022"/>
            <a:ext cx="2805223" cy="1693630"/>
          </a:xfrm>
          <a:prstGeom prst="rect">
            <a:avLst/>
          </a:prstGeom>
        </p:spPr>
      </p:pic>
      <p:sp>
        <p:nvSpPr>
          <p:cNvPr id="13" name="Rectangle: Rounded Corners 12">
            <a:extLst>
              <a:ext uri="{FF2B5EF4-FFF2-40B4-BE49-F238E27FC236}">
                <a16:creationId xmlns:a16="http://schemas.microsoft.com/office/drawing/2014/main" id="{8DF3C375-5E1F-4123-A312-10714BB82F3D}"/>
              </a:ext>
            </a:extLst>
          </p:cNvPr>
          <p:cNvSpPr/>
          <p:nvPr/>
        </p:nvSpPr>
        <p:spPr>
          <a:xfrm>
            <a:off x="2254405" y="332306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5" name="Rectangle: Rounded Corners 14">
            <a:extLst>
              <a:ext uri="{FF2B5EF4-FFF2-40B4-BE49-F238E27FC236}">
                <a16:creationId xmlns:a16="http://schemas.microsoft.com/office/drawing/2014/main" id="{97A1F50F-B8A8-4BEB-B0BF-1BC801E36770}"/>
              </a:ext>
            </a:extLst>
          </p:cNvPr>
          <p:cNvSpPr/>
          <p:nvPr/>
        </p:nvSpPr>
        <p:spPr>
          <a:xfrm>
            <a:off x="8777479" y="5982973"/>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DNIm</a:t>
            </a:r>
          </a:p>
        </p:txBody>
      </p:sp>
      <p:sp>
        <p:nvSpPr>
          <p:cNvPr id="17" name="Rectangle: Rounded Corners 16">
            <a:extLst>
              <a:ext uri="{FF2B5EF4-FFF2-40B4-BE49-F238E27FC236}">
                <a16:creationId xmlns:a16="http://schemas.microsoft.com/office/drawing/2014/main" id="{BB0FE247-BFDD-4F4D-B266-87B744002E7E}"/>
              </a:ext>
            </a:extLst>
          </p:cNvPr>
          <p:cNvSpPr/>
          <p:nvPr/>
        </p:nvSpPr>
        <p:spPr>
          <a:xfrm>
            <a:off x="2514903" y="5984745"/>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DIFm</a:t>
            </a:r>
          </a:p>
        </p:txBody>
      </p:sp>
      <p:sp>
        <p:nvSpPr>
          <p:cNvPr id="19" name="Rectangle: Rounded Corners 18">
            <a:extLst>
              <a:ext uri="{FF2B5EF4-FFF2-40B4-BE49-F238E27FC236}">
                <a16:creationId xmlns:a16="http://schemas.microsoft.com/office/drawing/2014/main" id="{6D6C3FB4-636C-46A3-A094-BD77E28E9052}"/>
              </a:ext>
            </a:extLst>
          </p:cNvPr>
          <p:cNvSpPr/>
          <p:nvPr/>
        </p:nvSpPr>
        <p:spPr>
          <a:xfrm>
            <a:off x="8563056" y="332306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GTIm</a:t>
            </a:r>
          </a:p>
        </p:txBody>
      </p:sp>
    </p:spTree>
    <p:extLst>
      <p:ext uri="{BB962C8B-B14F-4D97-AF65-F5344CB8AC3E}">
        <p14:creationId xmlns:p14="http://schemas.microsoft.com/office/powerpoint/2010/main" val="2339674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7EACB536-6070-4CBE-B38F-DAE4880819FD}"/>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6A6D2ECC-75BF-4333-ADA0-BC5685275A6D}"/>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Vector Auto Regression</a:t>
            </a:r>
            <a:endParaRPr lang="en-US"/>
          </a:p>
        </p:txBody>
      </p:sp>
      <p:pic>
        <p:nvPicPr>
          <p:cNvPr id="2" name="Picture 3" descr="Graphical user interface, text, application&#10;&#10;Description automatically generated">
            <a:extLst>
              <a:ext uri="{FF2B5EF4-FFF2-40B4-BE49-F238E27FC236}">
                <a16:creationId xmlns:a16="http://schemas.microsoft.com/office/drawing/2014/main" id="{2AE3FB8B-5DF6-4914-999C-B5CC42F65AD0}"/>
              </a:ext>
            </a:extLst>
          </p:cNvPr>
          <p:cNvPicPr>
            <a:picLocks noChangeAspect="1"/>
          </p:cNvPicPr>
          <p:nvPr/>
        </p:nvPicPr>
        <p:blipFill>
          <a:blip r:embed="rId3"/>
          <a:stretch>
            <a:fillRect/>
          </a:stretch>
        </p:blipFill>
        <p:spPr>
          <a:xfrm>
            <a:off x="19493" y="1175404"/>
            <a:ext cx="2743200" cy="1999679"/>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5A43B115-D45C-4DAD-BCAB-F514ECA2686D}"/>
              </a:ext>
            </a:extLst>
          </p:cNvPr>
          <p:cNvPicPr>
            <a:picLocks noChangeAspect="1"/>
          </p:cNvPicPr>
          <p:nvPr/>
        </p:nvPicPr>
        <p:blipFill>
          <a:blip r:embed="rId4"/>
          <a:stretch>
            <a:fillRect/>
          </a:stretch>
        </p:blipFill>
        <p:spPr>
          <a:xfrm>
            <a:off x="2783958" y="1339940"/>
            <a:ext cx="2743200" cy="1785794"/>
          </a:xfrm>
          <a:prstGeom prst="rect">
            <a:avLst/>
          </a:prstGeom>
        </p:spPr>
      </p:pic>
      <p:pic>
        <p:nvPicPr>
          <p:cNvPr id="6" name="Picture 6">
            <a:extLst>
              <a:ext uri="{FF2B5EF4-FFF2-40B4-BE49-F238E27FC236}">
                <a16:creationId xmlns:a16="http://schemas.microsoft.com/office/drawing/2014/main" id="{E60E529E-182E-45F4-A4F0-4B751605B983}"/>
              </a:ext>
            </a:extLst>
          </p:cNvPr>
          <p:cNvPicPr>
            <a:picLocks noChangeAspect="1"/>
          </p:cNvPicPr>
          <p:nvPr/>
        </p:nvPicPr>
        <p:blipFill>
          <a:blip r:embed="rId5"/>
          <a:stretch>
            <a:fillRect/>
          </a:stretch>
        </p:blipFill>
        <p:spPr>
          <a:xfrm>
            <a:off x="5663609" y="1413259"/>
            <a:ext cx="2743200" cy="1603717"/>
          </a:xfrm>
          <a:prstGeom prst="rect">
            <a:avLst/>
          </a:prstGeom>
        </p:spPr>
      </p:pic>
      <p:pic>
        <p:nvPicPr>
          <p:cNvPr id="7" name="Picture 7" descr="Graphical user interface, text&#10;&#10;Description automatically generated">
            <a:extLst>
              <a:ext uri="{FF2B5EF4-FFF2-40B4-BE49-F238E27FC236}">
                <a16:creationId xmlns:a16="http://schemas.microsoft.com/office/drawing/2014/main" id="{57C24081-F7FE-49CD-80F0-925974DC1D2C}"/>
              </a:ext>
            </a:extLst>
          </p:cNvPr>
          <p:cNvPicPr>
            <a:picLocks noChangeAspect="1"/>
          </p:cNvPicPr>
          <p:nvPr/>
        </p:nvPicPr>
        <p:blipFill>
          <a:blip r:embed="rId6"/>
          <a:stretch>
            <a:fillRect/>
          </a:stretch>
        </p:blipFill>
        <p:spPr>
          <a:xfrm>
            <a:off x="8826795" y="1104701"/>
            <a:ext cx="2743200" cy="1884134"/>
          </a:xfrm>
          <a:prstGeom prst="rect">
            <a:avLst/>
          </a:prstGeom>
        </p:spPr>
      </p:pic>
      <p:sp>
        <p:nvSpPr>
          <p:cNvPr id="9" name="Rectangle: Rounded Corners 8">
            <a:extLst>
              <a:ext uri="{FF2B5EF4-FFF2-40B4-BE49-F238E27FC236}">
                <a16:creationId xmlns:a16="http://schemas.microsoft.com/office/drawing/2014/main" id="{C029DC8A-92E9-4025-B198-D19CFEB363BF}"/>
              </a:ext>
            </a:extLst>
          </p:cNvPr>
          <p:cNvSpPr/>
          <p:nvPr/>
        </p:nvSpPr>
        <p:spPr>
          <a:xfrm>
            <a:off x="9103544" y="3004085"/>
            <a:ext cx="2357746"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Granger causality</a:t>
            </a:r>
            <a:endParaRPr lang="en-US"/>
          </a:p>
        </p:txBody>
      </p:sp>
      <p:pic>
        <p:nvPicPr>
          <p:cNvPr id="10" name="Picture 10" descr="Chart, line chart&#10;&#10;Description automatically generated">
            <a:extLst>
              <a:ext uri="{FF2B5EF4-FFF2-40B4-BE49-F238E27FC236}">
                <a16:creationId xmlns:a16="http://schemas.microsoft.com/office/drawing/2014/main" id="{09A05CB6-2F3E-4A4A-B6A0-75ABFDD28B0B}"/>
              </a:ext>
            </a:extLst>
          </p:cNvPr>
          <p:cNvPicPr>
            <a:picLocks noChangeAspect="1"/>
          </p:cNvPicPr>
          <p:nvPr/>
        </p:nvPicPr>
        <p:blipFill>
          <a:blip r:embed="rId7"/>
          <a:stretch>
            <a:fillRect/>
          </a:stretch>
        </p:blipFill>
        <p:spPr>
          <a:xfrm>
            <a:off x="19493" y="3974842"/>
            <a:ext cx="3939363" cy="2257571"/>
          </a:xfrm>
          <a:prstGeom prst="rect">
            <a:avLst/>
          </a:prstGeom>
        </p:spPr>
      </p:pic>
      <p:pic>
        <p:nvPicPr>
          <p:cNvPr id="11" name="Picture 11" descr="Chart, line chart&#10;&#10;Description automatically generated">
            <a:extLst>
              <a:ext uri="{FF2B5EF4-FFF2-40B4-BE49-F238E27FC236}">
                <a16:creationId xmlns:a16="http://schemas.microsoft.com/office/drawing/2014/main" id="{7D6125E2-43C9-48BB-BDD9-D32F8E82BE6B}"/>
              </a:ext>
            </a:extLst>
          </p:cNvPr>
          <p:cNvPicPr>
            <a:picLocks noChangeAspect="1"/>
          </p:cNvPicPr>
          <p:nvPr/>
        </p:nvPicPr>
        <p:blipFill>
          <a:blip r:embed="rId8"/>
          <a:stretch>
            <a:fillRect/>
          </a:stretch>
        </p:blipFill>
        <p:spPr>
          <a:xfrm>
            <a:off x="4201633" y="3902359"/>
            <a:ext cx="4293781" cy="2313933"/>
          </a:xfrm>
          <a:prstGeom prst="rect">
            <a:avLst/>
          </a:prstGeom>
        </p:spPr>
      </p:pic>
      <p:pic>
        <p:nvPicPr>
          <p:cNvPr id="12" name="Picture 12" descr="Chart, line chart&#10;&#10;Description automatically generated">
            <a:extLst>
              <a:ext uri="{FF2B5EF4-FFF2-40B4-BE49-F238E27FC236}">
                <a16:creationId xmlns:a16="http://schemas.microsoft.com/office/drawing/2014/main" id="{83F9D9E1-0A40-4EF5-9FEA-2F685AD0C3B6}"/>
              </a:ext>
            </a:extLst>
          </p:cNvPr>
          <p:cNvPicPr>
            <a:picLocks noChangeAspect="1"/>
          </p:cNvPicPr>
          <p:nvPr/>
        </p:nvPicPr>
        <p:blipFill>
          <a:blip r:embed="rId9"/>
          <a:stretch>
            <a:fillRect/>
          </a:stretch>
        </p:blipFill>
        <p:spPr>
          <a:xfrm>
            <a:off x="8569842" y="3775977"/>
            <a:ext cx="3434315" cy="2424932"/>
          </a:xfrm>
          <a:prstGeom prst="rect">
            <a:avLst/>
          </a:prstGeom>
        </p:spPr>
      </p:pic>
    </p:spTree>
    <p:extLst>
      <p:ext uri="{BB962C8B-B14F-4D97-AF65-F5344CB8AC3E}">
        <p14:creationId xmlns:p14="http://schemas.microsoft.com/office/powerpoint/2010/main" val="2223238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1E5E36F2-D861-404B-BEFA-DD034E15E3F3}"/>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58124C33-495F-495F-B7FE-AA44B5E22925}"/>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Vector Auto regression</a:t>
            </a:r>
            <a:endParaRPr lang="en-US"/>
          </a:p>
        </p:txBody>
      </p:sp>
      <p:pic>
        <p:nvPicPr>
          <p:cNvPr id="2" name="Picture 3">
            <a:extLst>
              <a:ext uri="{FF2B5EF4-FFF2-40B4-BE49-F238E27FC236}">
                <a16:creationId xmlns:a16="http://schemas.microsoft.com/office/drawing/2014/main" id="{59ED87A9-34DA-42F1-953D-13FD6F97A879}"/>
              </a:ext>
            </a:extLst>
          </p:cNvPr>
          <p:cNvPicPr>
            <a:picLocks noChangeAspect="1"/>
          </p:cNvPicPr>
          <p:nvPr/>
        </p:nvPicPr>
        <p:blipFill>
          <a:blip r:embed="rId3"/>
          <a:stretch>
            <a:fillRect/>
          </a:stretch>
        </p:blipFill>
        <p:spPr>
          <a:xfrm>
            <a:off x="89712" y="1232713"/>
            <a:ext cx="2752725" cy="1666875"/>
          </a:xfrm>
          <a:prstGeom prst="rect">
            <a:avLst/>
          </a:prstGeom>
        </p:spPr>
      </p:pic>
      <p:pic>
        <p:nvPicPr>
          <p:cNvPr id="4" name="Picture 5" descr="A picture containing chart&#10;&#10;Description automatically generated">
            <a:extLst>
              <a:ext uri="{FF2B5EF4-FFF2-40B4-BE49-F238E27FC236}">
                <a16:creationId xmlns:a16="http://schemas.microsoft.com/office/drawing/2014/main" id="{E1533341-2417-4625-9EAE-EDAF0415FB6F}"/>
              </a:ext>
            </a:extLst>
          </p:cNvPr>
          <p:cNvPicPr>
            <a:picLocks noChangeAspect="1"/>
          </p:cNvPicPr>
          <p:nvPr/>
        </p:nvPicPr>
        <p:blipFill>
          <a:blip r:embed="rId4"/>
          <a:stretch>
            <a:fillRect/>
          </a:stretch>
        </p:blipFill>
        <p:spPr>
          <a:xfrm>
            <a:off x="6266564" y="1278122"/>
            <a:ext cx="2752725" cy="1638300"/>
          </a:xfrm>
          <a:prstGeom prst="rect">
            <a:avLst/>
          </a:prstGeom>
        </p:spPr>
      </p:pic>
      <p:pic>
        <p:nvPicPr>
          <p:cNvPr id="6" name="Picture 6">
            <a:extLst>
              <a:ext uri="{FF2B5EF4-FFF2-40B4-BE49-F238E27FC236}">
                <a16:creationId xmlns:a16="http://schemas.microsoft.com/office/drawing/2014/main" id="{6BF4A42E-4F16-48F9-BC89-106497347919}"/>
              </a:ext>
            </a:extLst>
          </p:cNvPr>
          <p:cNvPicPr>
            <a:picLocks noChangeAspect="1"/>
          </p:cNvPicPr>
          <p:nvPr/>
        </p:nvPicPr>
        <p:blipFill>
          <a:blip r:embed="rId5"/>
          <a:stretch>
            <a:fillRect/>
          </a:stretch>
        </p:blipFill>
        <p:spPr>
          <a:xfrm>
            <a:off x="145090" y="3981671"/>
            <a:ext cx="2752725" cy="1666875"/>
          </a:xfrm>
          <a:prstGeom prst="rect">
            <a:avLst/>
          </a:prstGeom>
        </p:spPr>
      </p:pic>
      <p:pic>
        <p:nvPicPr>
          <p:cNvPr id="7" name="Picture 7" descr="A picture containing line chart&#10;&#10;Description automatically generated">
            <a:extLst>
              <a:ext uri="{FF2B5EF4-FFF2-40B4-BE49-F238E27FC236}">
                <a16:creationId xmlns:a16="http://schemas.microsoft.com/office/drawing/2014/main" id="{5A059ECE-CB80-48D4-BA7B-2CB9194949AB}"/>
              </a:ext>
            </a:extLst>
          </p:cNvPr>
          <p:cNvPicPr>
            <a:picLocks noChangeAspect="1"/>
          </p:cNvPicPr>
          <p:nvPr/>
        </p:nvPicPr>
        <p:blipFill>
          <a:blip r:embed="rId6"/>
          <a:stretch>
            <a:fillRect/>
          </a:stretch>
        </p:blipFill>
        <p:spPr>
          <a:xfrm>
            <a:off x="6277640" y="3982779"/>
            <a:ext cx="2752725" cy="1685925"/>
          </a:xfrm>
          <a:prstGeom prst="rect">
            <a:avLst/>
          </a:prstGeom>
        </p:spPr>
      </p:pic>
      <p:pic>
        <p:nvPicPr>
          <p:cNvPr id="8" name="Picture 8" descr="Chart, line chart&#10;&#10;Description automatically generated">
            <a:extLst>
              <a:ext uri="{FF2B5EF4-FFF2-40B4-BE49-F238E27FC236}">
                <a16:creationId xmlns:a16="http://schemas.microsoft.com/office/drawing/2014/main" id="{0BF1D67B-F879-44D9-A708-96B8B3447B8D}"/>
              </a:ext>
            </a:extLst>
          </p:cNvPr>
          <p:cNvPicPr>
            <a:picLocks noChangeAspect="1"/>
          </p:cNvPicPr>
          <p:nvPr/>
        </p:nvPicPr>
        <p:blipFill>
          <a:blip r:embed="rId7"/>
          <a:stretch>
            <a:fillRect/>
          </a:stretch>
        </p:blipFill>
        <p:spPr>
          <a:xfrm>
            <a:off x="2899145" y="1257712"/>
            <a:ext cx="3071037" cy="1640133"/>
          </a:xfrm>
          <a:prstGeom prst="rect">
            <a:avLst/>
          </a:prstGeom>
        </p:spPr>
      </p:pic>
      <p:pic>
        <p:nvPicPr>
          <p:cNvPr id="9" name="Picture 9" descr="Chart, line chart&#10;&#10;Description automatically generated">
            <a:extLst>
              <a:ext uri="{FF2B5EF4-FFF2-40B4-BE49-F238E27FC236}">
                <a16:creationId xmlns:a16="http://schemas.microsoft.com/office/drawing/2014/main" id="{30E40F3F-07AA-427A-8F2C-E98587E69B5C}"/>
              </a:ext>
            </a:extLst>
          </p:cNvPr>
          <p:cNvPicPr>
            <a:picLocks noChangeAspect="1"/>
          </p:cNvPicPr>
          <p:nvPr/>
        </p:nvPicPr>
        <p:blipFill>
          <a:blip r:embed="rId8"/>
          <a:stretch>
            <a:fillRect/>
          </a:stretch>
        </p:blipFill>
        <p:spPr>
          <a:xfrm>
            <a:off x="9110330" y="1321512"/>
            <a:ext cx="2743200" cy="1592278"/>
          </a:xfrm>
          <a:prstGeom prst="rect">
            <a:avLst/>
          </a:prstGeom>
        </p:spPr>
      </p:pic>
      <p:pic>
        <p:nvPicPr>
          <p:cNvPr id="10" name="Picture 10" descr="Chart, line chart&#10;&#10;Description automatically generated">
            <a:extLst>
              <a:ext uri="{FF2B5EF4-FFF2-40B4-BE49-F238E27FC236}">
                <a16:creationId xmlns:a16="http://schemas.microsoft.com/office/drawing/2014/main" id="{79FCC06F-DF74-472A-A43A-969034E8780A}"/>
              </a:ext>
            </a:extLst>
          </p:cNvPr>
          <p:cNvPicPr>
            <a:picLocks noChangeAspect="1"/>
          </p:cNvPicPr>
          <p:nvPr/>
        </p:nvPicPr>
        <p:blipFill>
          <a:blip r:embed="rId9"/>
          <a:stretch>
            <a:fillRect/>
          </a:stretch>
        </p:blipFill>
        <p:spPr>
          <a:xfrm>
            <a:off x="3129517" y="4060798"/>
            <a:ext cx="2743200" cy="1500870"/>
          </a:xfrm>
          <a:prstGeom prst="rect">
            <a:avLst/>
          </a:prstGeom>
        </p:spPr>
      </p:pic>
      <p:pic>
        <p:nvPicPr>
          <p:cNvPr id="11" name="Picture 11" descr="Chart, line chart&#10;&#10;Description automatically generated">
            <a:extLst>
              <a:ext uri="{FF2B5EF4-FFF2-40B4-BE49-F238E27FC236}">
                <a16:creationId xmlns:a16="http://schemas.microsoft.com/office/drawing/2014/main" id="{4E2192CF-1D29-4244-82E2-40C7CA83AE3D}"/>
              </a:ext>
            </a:extLst>
          </p:cNvPr>
          <p:cNvPicPr>
            <a:picLocks noChangeAspect="1"/>
          </p:cNvPicPr>
          <p:nvPr/>
        </p:nvPicPr>
        <p:blipFill>
          <a:blip r:embed="rId10"/>
          <a:stretch>
            <a:fillRect/>
          </a:stretch>
        </p:blipFill>
        <p:spPr>
          <a:xfrm>
            <a:off x="9207795" y="4068989"/>
            <a:ext cx="2743200" cy="1599671"/>
          </a:xfrm>
          <a:prstGeom prst="rect">
            <a:avLst/>
          </a:prstGeom>
        </p:spPr>
      </p:pic>
      <p:sp>
        <p:nvSpPr>
          <p:cNvPr id="13" name="Rectangle: Rounded Corners 12">
            <a:extLst>
              <a:ext uri="{FF2B5EF4-FFF2-40B4-BE49-F238E27FC236}">
                <a16:creationId xmlns:a16="http://schemas.microsoft.com/office/drawing/2014/main" id="{CB3D547D-5F5D-4C08-84D5-CE830482172C}"/>
              </a:ext>
            </a:extLst>
          </p:cNvPr>
          <p:cNvSpPr/>
          <p:nvPr/>
        </p:nvSpPr>
        <p:spPr>
          <a:xfrm>
            <a:off x="2254405" y="332306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5" name="Rectangle: Rounded Corners 14">
            <a:extLst>
              <a:ext uri="{FF2B5EF4-FFF2-40B4-BE49-F238E27FC236}">
                <a16:creationId xmlns:a16="http://schemas.microsoft.com/office/drawing/2014/main" id="{A649FE7E-0598-4D53-A169-F64C49DC3F51}"/>
              </a:ext>
            </a:extLst>
          </p:cNvPr>
          <p:cNvSpPr/>
          <p:nvPr/>
        </p:nvSpPr>
        <p:spPr>
          <a:xfrm>
            <a:off x="2362503" y="5805763"/>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DIFm</a:t>
            </a:r>
          </a:p>
        </p:txBody>
      </p:sp>
      <p:sp>
        <p:nvSpPr>
          <p:cNvPr id="17" name="Rectangle: Rounded Corners 16">
            <a:extLst>
              <a:ext uri="{FF2B5EF4-FFF2-40B4-BE49-F238E27FC236}">
                <a16:creationId xmlns:a16="http://schemas.microsoft.com/office/drawing/2014/main" id="{EC72C0FB-6761-4847-8ED0-ACE237F2162A}"/>
              </a:ext>
            </a:extLst>
          </p:cNvPr>
          <p:cNvSpPr/>
          <p:nvPr/>
        </p:nvSpPr>
        <p:spPr>
          <a:xfrm>
            <a:off x="8380531" y="3291163"/>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GTIm</a:t>
            </a:r>
          </a:p>
        </p:txBody>
      </p:sp>
      <p:sp>
        <p:nvSpPr>
          <p:cNvPr id="19" name="Rectangle: Rounded Corners 18">
            <a:extLst>
              <a:ext uri="{FF2B5EF4-FFF2-40B4-BE49-F238E27FC236}">
                <a16:creationId xmlns:a16="http://schemas.microsoft.com/office/drawing/2014/main" id="{1F85E1AE-EDD8-4A51-BAEF-75C04150DBAE}"/>
              </a:ext>
            </a:extLst>
          </p:cNvPr>
          <p:cNvSpPr/>
          <p:nvPr/>
        </p:nvSpPr>
        <p:spPr>
          <a:xfrm>
            <a:off x="8364582" y="5862470"/>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DNIm</a:t>
            </a:r>
          </a:p>
        </p:txBody>
      </p:sp>
    </p:spTree>
    <p:extLst>
      <p:ext uri="{BB962C8B-B14F-4D97-AF65-F5344CB8AC3E}">
        <p14:creationId xmlns:p14="http://schemas.microsoft.com/office/powerpoint/2010/main" val="748719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26D32C4A-8313-4478-967B-54BBCD84C1EE}"/>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1095F1D2-4C35-4B3B-B05E-D59ADAC2C035}"/>
              </a:ext>
            </a:extLst>
          </p:cNvPr>
          <p:cNvSpPr/>
          <p:nvPr/>
        </p:nvSpPr>
        <p:spPr>
          <a:xfrm>
            <a:off x="2486345" y="38016"/>
            <a:ext cx="7629644" cy="650516"/>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Residual Analysis</a:t>
            </a:r>
            <a:endParaRPr lang="en-US"/>
          </a:p>
        </p:txBody>
      </p:sp>
      <p:sp>
        <p:nvSpPr>
          <p:cNvPr id="2" name="Rectangle: Rounded Corners 1">
            <a:extLst>
              <a:ext uri="{FF2B5EF4-FFF2-40B4-BE49-F238E27FC236}">
                <a16:creationId xmlns:a16="http://schemas.microsoft.com/office/drawing/2014/main" id="{D2AB5325-6906-4519-89F0-FDA4124E7FFE}"/>
              </a:ext>
            </a:extLst>
          </p:cNvPr>
          <p:cNvSpPr/>
          <p:nvPr/>
        </p:nvSpPr>
        <p:spPr>
          <a:xfrm>
            <a:off x="1359195" y="1004776"/>
            <a:ext cx="1754371" cy="59365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badi"/>
              </a:rPr>
              <a:t>Linear Regression</a:t>
            </a:r>
          </a:p>
        </p:txBody>
      </p:sp>
      <p:sp>
        <p:nvSpPr>
          <p:cNvPr id="6" name="Rectangle: Rounded Corners 5">
            <a:extLst>
              <a:ext uri="{FF2B5EF4-FFF2-40B4-BE49-F238E27FC236}">
                <a16:creationId xmlns:a16="http://schemas.microsoft.com/office/drawing/2014/main" id="{2279ABA7-2556-4B52-9C24-4BB9B348664E}"/>
              </a:ext>
            </a:extLst>
          </p:cNvPr>
          <p:cNvSpPr/>
          <p:nvPr/>
        </p:nvSpPr>
        <p:spPr>
          <a:xfrm>
            <a:off x="8766543" y="845287"/>
            <a:ext cx="1754371" cy="59365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badi"/>
              </a:rPr>
              <a:t>Holt winters</a:t>
            </a:r>
            <a:endParaRPr lang="en-US">
              <a:solidFill>
                <a:schemeClr val="tx1"/>
              </a:solidFill>
            </a:endParaRPr>
          </a:p>
        </p:txBody>
      </p:sp>
      <p:pic>
        <p:nvPicPr>
          <p:cNvPr id="4" name="Picture 6">
            <a:extLst>
              <a:ext uri="{FF2B5EF4-FFF2-40B4-BE49-F238E27FC236}">
                <a16:creationId xmlns:a16="http://schemas.microsoft.com/office/drawing/2014/main" id="{F9B578E7-74B9-4960-8FBE-0E990EDF4003}"/>
              </a:ext>
            </a:extLst>
          </p:cNvPr>
          <p:cNvPicPr>
            <a:picLocks noChangeAspect="1"/>
          </p:cNvPicPr>
          <p:nvPr/>
        </p:nvPicPr>
        <p:blipFill>
          <a:blip r:embed="rId3"/>
          <a:stretch>
            <a:fillRect/>
          </a:stretch>
        </p:blipFill>
        <p:spPr>
          <a:xfrm>
            <a:off x="54935" y="1745979"/>
            <a:ext cx="2450804" cy="1904068"/>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BE1EC62F-5192-47AB-8178-C7282BD2C924}"/>
              </a:ext>
            </a:extLst>
          </p:cNvPr>
          <p:cNvPicPr>
            <a:picLocks noChangeAspect="1"/>
          </p:cNvPicPr>
          <p:nvPr/>
        </p:nvPicPr>
        <p:blipFill>
          <a:blip r:embed="rId4"/>
          <a:stretch>
            <a:fillRect/>
          </a:stretch>
        </p:blipFill>
        <p:spPr>
          <a:xfrm>
            <a:off x="2633330" y="1744050"/>
            <a:ext cx="2725479" cy="1907924"/>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3CD20D3A-C9BD-4559-AF3C-CDEEB422F157}"/>
              </a:ext>
            </a:extLst>
          </p:cNvPr>
          <p:cNvPicPr>
            <a:picLocks noChangeAspect="1"/>
          </p:cNvPicPr>
          <p:nvPr/>
        </p:nvPicPr>
        <p:blipFill>
          <a:blip r:embed="rId5"/>
          <a:stretch>
            <a:fillRect/>
          </a:stretch>
        </p:blipFill>
        <p:spPr>
          <a:xfrm>
            <a:off x="196702" y="4523734"/>
            <a:ext cx="2530549" cy="1505348"/>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2DC73AF5-4410-49AF-8E4B-6E4844DDD918}"/>
              </a:ext>
            </a:extLst>
          </p:cNvPr>
          <p:cNvPicPr>
            <a:picLocks noChangeAspect="1"/>
          </p:cNvPicPr>
          <p:nvPr/>
        </p:nvPicPr>
        <p:blipFill>
          <a:blip r:embed="rId6"/>
          <a:stretch>
            <a:fillRect/>
          </a:stretch>
        </p:blipFill>
        <p:spPr>
          <a:xfrm>
            <a:off x="2881423" y="4507868"/>
            <a:ext cx="2495107" cy="1652263"/>
          </a:xfrm>
          <a:prstGeom prst="rect">
            <a:avLst/>
          </a:prstGeom>
        </p:spPr>
      </p:pic>
      <p:pic>
        <p:nvPicPr>
          <p:cNvPr id="10" name="Picture 10" descr="Graphical user interface&#10;&#10;Description automatically generated">
            <a:extLst>
              <a:ext uri="{FF2B5EF4-FFF2-40B4-BE49-F238E27FC236}">
                <a16:creationId xmlns:a16="http://schemas.microsoft.com/office/drawing/2014/main" id="{0B37B69F-9EC1-4C04-A488-CEF850D627A4}"/>
              </a:ext>
            </a:extLst>
          </p:cNvPr>
          <p:cNvPicPr>
            <a:picLocks noChangeAspect="1"/>
          </p:cNvPicPr>
          <p:nvPr/>
        </p:nvPicPr>
        <p:blipFill>
          <a:blip r:embed="rId7"/>
          <a:stretch>
            <a:fillRect/>
          </a:stretch>
        </p:blipFill>
        <p:spPr>
          <a:xfrm>
            <a:off x="9367284" y="4126838"/>
            <a:ext cx="2796363" cy="1749793"/>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FCC8C81E-7E32-4A71-B767-7D14D17361D0}"/>
              </a:ext>
            </a:extLst>
          </p:cNvPr>
          <p:cNvPicPr>
            <a:picLocks noChangeAspect="1"/>
          </p:cNvPicPr>
          <p:nvPr/>
        </p:nvPicPr>
        <p:blipFill>
          <a:blip r:embed="rId8"/>
          <a:stretch>
            <a:fillRect/>
          </a:stretch>
        </p:blipFill>
        <p:spPr>
          <a:xfrm>
            <a:off x="6257261" y="4045583"/>
            <a:ext cx="3071037" cy="1867998"/>
          </a:xfrm>
          <a:prstGeom prst="rect">
            <a:avLst/>
          </a:prstGeom>
        </p:spPr>
      </p:pic>
      <p:pic>
        <p:nvPicPr>
          <p:cNvPr id="12" name="Picture 12">
            <a:extLst>
              <a:ext uri="{FF2B5EF4-FFF2-40B4-BE49-F238E27FC236}">
                <a16:creationId xmlns:a16="http://schemas.microsoft.com/office/drawing/2014/main" id="{BD79EC0C-F590-41D5-A854-051D15A1AC88}"/>
              </a:ext>
            </a:extLst>
          </p:cNvPr>
          <p:cNvPicPr>
            <a:picLocks noChangeAspect="1"/>
          </p:cNvPicPr>
          <p:nvPr/>
        </p:nvPicPr>
        <p:blipFill>
          <a:blip r:embed="rId9"/>
          <a:stretch>
            <a:fillRect/>
          </a:stretch>
        </p:blipFill>
        <p:spPr>
          <a:xfrm>
            <a:off x="6301563" y="1659326"/>
            <a:ext cx="3088758" cy="1926742"/>
          </a:xfrm>
          <a:prstGeom prst="rect">
            <a:avLst/>
          </a:prstGeom>
        </p:spPr>
      </p:pic>
      <p:pic>
        <p:nvPicPr>
          <p:cNvPr id="13" name="Picture 13">
            <a:extLst>
              <a:ext uri="{FF2B5EF4-FFF2-40B4-BE49-F238E27FC236}">
                <a16:creationId xmlns:a16="http://schemas.microsoft.com/office/drawing/2014/main" id="{0B934DA8-F110-4F18-A647-397E14B77232}"/>
              </a:ext>
            </a:extLst>
          </p:cNvPr>
          <p:cNvPicPr>
            <a:picLocks noChangeAspect="1"/>
          </p:cNvPicPr>
          <p:nvPr/>
        </p:nvPicPr>
        <p:blipFill>
          <a:blip r:embed="rId10"/>
          <a:stretch>
            <a:fillRect/>
          </a:stretch>
        </p:blipFill>
        <p:spPr>
          <a:xfrm>
            <a:off x="9429307" y="1644154"/>
            <a:ext cx="2743200" cy="1930504"/>
          </a:xfrm>
          <a:prstGeom prst="rect">
            <a:avLst/>
          </a:prstGeom>
        </p:spPr>
      </p:pic>
      <p:sp>
        <p:nvSpPr>
          <p:cNvPr id="15" name="Rectangle: Rounded Corners 14">
            <a:extLst>
              <a:ext uri="{FF2B5EF4-FFF2-40B4-BE49-F238E27FC236}">
                <a16:creationId xmlns:a16="http://schemas.microsoft.com/office/drawing/2014/main" id="{A1880297-A721-4E6B-857D-04C2340A694E}"/>
              </a:ext>
            </a:extLst>
          </p:cNvPr>
          <p:cNvSpPr/>
          <p:nvPr/>
        </p:nvSpPr>
        <p:spPr>
          <a:xfrm>
            <a:off x="367126" y="365975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7" name="Rectangle: Rounded Corners 16">
            <a:extLst>
              <a:ext uri="{FF2B5EF4-FFF2-40B4-BE49-F238E27FC236}">
                <a16:creationId xmlns:a16="http://schemas.microsoft.com/office/drawing/2014/main" id="{8B3F4B31-2021-4910-9797-40A9170ADCD8}"/>
              </a:ext>
            </a:extLst>
          </p:cNvPr>
          <p:cNvSpPr/>
          <p:nvPr/>
        </p:nvSpPr>
        <p:spPr>
          <a:xfrm>
            <a:off x="3611828" y="6018414"/>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sp>
        <p:nvSpPr>
          <p:cNvPr id="19" name="Rectangle: Rounded Corners 18">
            <a:extLst>
              <a:ext uri="{FF2B5EF4-FFF2-40B4-BE49-F238E27FC236}">
                <a16:creationId xmlns:a16="http://schemas.microsoft.com/office/drawing/2014/main" id="{ABF6D26E-115E-4795-B526-4E155AE070DF}"/>
              </a:ext>
            </a:extLst>
          </p:cNvPr>
          <p:cNvSpPr/>
          <p:nvPr/>
        </p:nvSpPr>
        <p:spPr>
          <a:xfrm>
            <a:off x="9993135" y="5940442"/>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sp>
        <p:nvSpPr>
          <p:cNvPr id="21" name="Rectangle: Rounded Corners 20">
            <a:extLst>
              <a:ext uri="{FF2B5EF4-FFF2-40B4-BE49-F238E27FC236}">
                <a16:creationId xmlns:a16="http://schemas.microsoft.com/office/drawing/2014/main" id="{96406BDC-8007-4A60-BBD9-0F44C73DFDAD}"/>
              </a:ext>
            </a:extLst>
          </p:cNvPr>
          <p:cNvSpPr/>
          <p:nvPr/>
        </p:nvSpPr>
        <p:spPr>
          <a:xfrm>
            <a:off x="3411582" y="3682796"/>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endParaRPr lang="en-US" err="1"/>
          </a:p>
        </p:txBody>
      </p:sp>
      <p:sp>
        <p:nvSpPr>
          <p:cNvPr id="23" name="Rectangle: Rounded Corners 22">
            <a:extLst>
              <a:ext uri="{FF2B5EF4-FFF2-40B4-BE49-F238E27FC236}">
                <a16:creationId xmlns:a16="http://schemas.microsoft.com/office/drawing/2014/main" id="{33B58048-FF09-4DDE-BD07-F102C602C6DC}"/>
              </a:ext>
            </a:extLst>
          </p:cNvPr>
          <p:cNvSpPr/>
          <p:nvPr/>
        </p:nvSpPr>
        <p:spPr>
          <a:xfrm>
            <a:off x="7170191" y="5970568"/>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p>
        </p:txBody>
      </p:sp>
      <p:sp>
        <p:nvSpPr>
          <p:cNvPr id="25" name="Rectangle: Rounded Corners 24">
            <a:extLst>
              <a:ext uri="{FF2B5EF4-FFF2-40B4-BE49-F238E27FC236}">
                <a16:creationId xmlns:a16="http://schemas.microsoft.com/office/drawing/2014/main" id="{77AD71D6-315F-4F00-947E-151CA68E8166}"/>
              </a:ext>
            </a:extLst>
          </p:cNvPr>
          <p:cNvSpPr/>
          <p:nvPr/>
        </p:nvSpPr>
        <p:spPr>
          <a:xfrm>
            <a:off x="748126" y="6043224"/>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p>
        </p:txBody>
      </p:sp>
      <p:sp>
        <p:nvSpPr>
          <p:cNvPr id="27" name="Rectangle: Rounded Corners 26">
            <a:extLst>
              <a:ext uri="{FF2B5EF4-FFF2-40B4-BE49-F238E27FC236}">
                <a16:creationId xmlns:a16="http://schemas.microsoft.com/office/drawing/2014/main" id="{3B17E9A1-57F0-4A4B-AFDC-BC6D2D63B137}"/>
              </a:ext>
            </a:extLst>
          </p:cNvPr>
          <p:cNvSpPr/>
          <p:nvPr/>
        </p:nvSpPr>
        <p:spPr>
          <a:xfrm>
            <a:off x="10000224" y="3590647"/>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sp>
        <p:nvSpPr>
          <p:cNvPr id="29" name="Rectangle: Rounded Corners 28">
            <a:extLst>
              <a:ext uri="{FF2B5EF4-FFF2-40B4-BE49-F238E27FC236}">
                <a16:creationId xmlns:a16="http://schemas.microsoft.com/office/drawing/2014/main" id="{5F9E9A7C-BB36-461F-9EC6-3C20099EF21D}"/>
              </a:ext>
            </a:extLst>
          </p:cNvPr>
          <p:cNvSpPr/>
          <p:nvPr/>
        </p:nvSpPr>
        <p:spPr>
          <a:xfrm>
            <a:off x="7140065" y="359241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30" name="Rectangle: Rounded Corners 29">
            <a:extLst>
              <a:ext uri="{FF2B5EF4-FFF2-40B4-BE49-F238E27FC236}">
                <a16:creationId xmlns:a16="http://schemas.microsoft.com/office/drawing/2014/main" id="{2B601BC2-FF0B-41BF-90E7-AB9503418C76}"/>
              </a:ext>
            </a:extLst>
          </p:cNvPr>
          <p:cNvSpPr/>
          <p:nvPr/>
        </p:nvSpPr>
        <p:spPr>
          <a:xfrm>
            <a:off x="889893" y="618499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p>
        </p:txBody>
      </p:sp>
    </p:spTree>
    <p:extLst>
      <p:ext uri="{BB962C8B-B14F-4D97-AF65-F5344CB8AC3E}">
        <p14:creationId xmlns:p14="http://schemas.microsoft.com/office/powerpoint/2010/main" val="26013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E0BE5F11-5816-4337-A57D-1378A85234FA}"/>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833A9350-C861-44C6-A726-E02F1EDC33B1}"/>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Residual Analysis</a:t>
            </a:r>
            <a:endParaRPr lang="en-US">
              <a:solidFill>
                <a:schemeClr val="tx1"/>
              </a:solidFill>
            </a:endParaRPr>
          </a:p>
        </p:txBody>
      </p:sp>
      <p:sp>
        <p:nvSpPr>
          <p:cNvPr id="2" name="Rectangle: Rounded Corners 1">
            <a:extLst>
              <a:ext uri="{FF2B5EF4-FFF2-40B4-BE49-F238E27FC236}">
                <a16:creationId xmlns:a16="http://schemas.microsoft.com/office/drawing/2014/main" id="{A824C193-E12F-40B3-862D-1A2A23EA35E2}"/>
              </a:ext>
            </a:extLst>
          </p:cNvPr>
          <p:cNvSpPr/>
          <p:nvPr/>
        </p:nvSpPr>
        <p:spPr>
          <a:xfrm>
            <a:off x="1235148" y="1057939"/>
            <a:ext cx="1754371" cy="59365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badi"/>
              </a:rPr>
              <a:t>ARIMA</a:t>
            </a:r>
            <a:endParaRPr lang="en-US"/>
          </a:p>
        </p:txBody>
      </p:sp>
      <p:sp>
        <p:nvSpPr>
          <p:cNvPr id="7" name="Rectangle: Rounded Corners 6">
            <a:extLst>
              <a:ext uri="{FF2B5EF4-FFF2-40B4-BE49-F238E27FC236}">
                <a16:creationId xmlns:a16="http://schemas.microsoft.com/office/drawing/2014/main" id="{F17ACF50-6713-4356-A1B0-66F555FF6078}"/>
              </a:ext>
            </a:extLst>
          </p:cNvPr>
          <p:cNvSpPr/>
          <p:nvPr/>
        </p:nvSpPr>
        <p:spPr>
          <a:xfrm>
            <a:off x="8821479" y="1059711"/>
            <a:ext cx="1754371" cy="59365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badi"/>
              </a:rPr>
              <a:t>SARIMA</a:t>
            </a:r>
            <a:endParaRPr lang="en-US"/>
          </a:p>
        </p:txBody>
      </p:sp>
      <p:pic>
        <p:nvPicPr>
          <p:cNvPr id="8" name="Picture 8" descr="Chart&#10;&#10;Description automatically generated">
            <a:extLst>
              <a:ext uri="{FF2B5EF4-FFF2-40B4-BE49-F238E27FC236}">
                <a16:creationId xmlns:a16="http://schemas.microsoft.com/office/drawing/2014/main" id="{75F6AB5D-4B98-4783-A4E2-7E3FED8B3BC9}"/>
              </a:ext>
            </a:extLst>
          </p:cNvPr>
          <p:cNvPicPr>
            <a:picLocks noChangeAspect="1"/>
          </p:cNvPicPr>
          <p:nvPr/>
        </p:nvPicPr>
        <p:blipFill>
          <a:blip r:embed="rId3"/>
          <a:stretch>
            <a:fillRect/>
          </a:stretch>
        </p:blipFill>
        <p:spPr>
          <a:xfrm>
            <a:off x="134679" y="1776159"/>
            <a:ext cx="2743200" cy="1675356"/>
          </a:xfrm>
          <a:prstGeom prst="rect">
            <a:avLst/>
          </a:prstGeom>
        </p:spPr>
      </p:pic>
      <p:pic>
        <p:nvPicPr>
          <p:cNvPr id="9" name="Picture 9" descr="Chart&#10;&#10;Description automatically generated">
            <a:extLst>
              <a:ext uri="{FF2B5EF4-FFF2-40B4-BE49-F238E27FC236}">
                <a16:creationId xmlns:a16="http://schemas.microsoft.com/office/drawing/2014/main" id="{4DB57ECA-C6BB-4FA1-B88F-E6492D9C3B2B}"/>
              </a:ext>
            </a:extLst>
          </p:cNvPr>
          <p:cNvPicPr>
            <a:picLocks noChangeAspect="1"/>
          </p:cNvPicPr>
          <p:nvPr/>
        </p:nvPicPr>
        <p:blipFill>
          <a:blip r:embed="rId3"/>
          <a:stretch>
            <a:fillRect/>
          </a:stretch>
        </p:blipFill>
        <p:spPr>
          <a:xfrm>
            <a:off x="6469912" y="1749578"/>
            <a:ext cx="2743200" cy="1675356"/>
          </a:xfrm>
          <a:prstGeom prst="rect">
            <a:avLst/>
          </a:prstGeom>
        </p:spPr>
      </p:pic>
      <p:pic>
        <p:nvPicPr>
          <p:cNvPr id="10" name="Picture 10" descr="Graphical user interface&#10;&#10;Description automatically generated">
            <a:extLst>
              <a:ext uri="{FF2B5EF4-FFF2-40B4-BE49-F238E27FC236}">
                <a16:creationId xmlns:a16="http://schemas.microsoft.com/office/drawing/2014/main" id="{31AA243E-2DF5-4D2A-AE9C-3E88235CFB1B}"/>
              </a:ext>
            </a:extLst>
          </p:cNvPr>
          <p:cNvPicPr>
            <a:picLocks noChangeAspect="1"/>
          </p:cNvPicPr>
          <p:nvPr/>
        </p:nvPicPr>
        <p:blipFill>
          <a:blip r:embed="rId4"/>
          <a:stretch>
            <a:fillRect/>
          </a:stretch>
        </p:blipFill>
        <p:spPr>
          <a:xfrm>
            <a:off x="9269819" y="4180343"/>
            <a:ext cx="2743200" cy="1669361"/>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D77F1DCF-5B56-49A6-971D-571EBDF22D53}"/>
              </a:ext>
            </a:extLst>
          </p:cNvPr>
          <p:cNvPicPr>
            <a:picLocks noChangeAspect="1"/>
          </p:cNvPicPr>
          <p:nvPr/>
        </p:nvPicPr>
        <p:blipFill>
          <a:blip r:embed="rId4"/>
          <a:stretch>
            <a:fillRect/>
          </a:stretch>
        </p:blipFill>
        <p:spPr>
          <a:xfrm>
            <a:off x="3156098" y="4189204"/>
            <a:ext cx="2743200" cy="1669361"/>
          </a:xfrm>
          <a:prstGeom prst="rect">
            <a:avLst/>
          </a:prstGeom>
        </p:spPr>
      </p:pic>
      <p:pic>
        <p:nvPicPr>
          <p:cNvPr id="12" name="Picture 12" descr="A picture containing graphical user interface&#10;&#10;Description automatically generated">
            <a:extLst>
              <a:ext uri="{FF2B5EF4-FFF2-40B4-BE49-F238E27FC236}">
                <a16:creationId xmlns:a16="http://schemas.microsoft.com/office/drawing/2014/main" id="{1608421D-3D48-4642-BA75-42C32EFE946A}"/>
              </a:ext>
            </a:extLst>
          </p:cNvPr>
          <p:cNvPicPr>
            <a:picLocks noChangeAspect="1"/>
          </p:cNvPicPr>
          <p:nvPr/>
        </p:nvPicPr>
        <p:blipFill>
          <a:blip r:embed="rId5"/>
          <a:stretch>
            <a:fillRect/>
          </a:stretch>
        </p:blipFill>
        <p:spPr>
          <a:xfrm>
            <a:off x="2934586" y="1793183"/>
            <a:ext cx="2743200" cy="1676750"/>
          </a:xfrm>
          <a:prstGeom prst="rect">
            <a:avLst/>
          </a:prstGeom>
        </p:spPr>
      </p:pic>
      <p:pic>
        <p:nvPicPr>
          <p:cNvPr id="13" name="Picture 13">
            <a:extLst>
              <a:ext uri="{FF2B5EF4-FFF2-40B4-BE49-F238E27FC236}">
                <a16:creationId xmlns:a16="http://schemas.microsoft.com/office/drawing/2014/main" id="{5BC65755-06F1-4601-BE1E-399590B1CEC5}"/>
              </a:ext>
            </a:extLst>
          </p:cNvPr>
          <p:cNvPicPr>
            <a:picLocks noChangeAspect="1"/>
          </p:cNvPicPr>
          <p:nvPr/>
        </p:nvPicPr>
        <p:blipFill>
          <a:blip r:embed="rId5"/>
          <a:stretch>
            <a:fillRect/>
          </a:stretch>
        </p:blipFill>
        <p:spPr>
          <a:xfrm>
            <a:off x="9269819" y="1810904"/>
            <a:ext cx="2743200" cy="1676750"/>
          </a:xfrm>
          <a:prstGeom prst="rect">
            <a:avLst/>
          </a:prstGeom>
        </p:spPr>
      </p:pic>
      <p:pic>
        <p:nvPicPr>
          <p:cNvPr id="14" name="Picture 14" descr="A picture containing graphical user interface&#10;&#10;Description automatically generated">
            <a:extLst>
              <a:ext uri="{FF2B5EF4-FFF2-40B4-BE49-F238E27FC236}">
                <a16:creationId xmlns:a16="http://schemas.microsoft.com/office/drawing/2014/main" id="{FF298AD5-0D0A-4DBC-A6D9-58FBCB070461}"/>
              </a:ext>
            </a:extLst>
          </p:cNvPr>
          <p:cNvPicPr>
            <a:picLocks noChangeAspect="1"/>
          </p:cNvPicPr>
          <p:nvPr/>
        </p:nvPicPr>
        <p:blipFill>
          <a:blip r:embed="rId6"/>
          <a:stretch>
            <a:fillRect/>
          </a:stretch>
        </p:blipFill>
        <p:spPr>
          <a:xfrm>
            <a:off x="6390168" y="4178485"/>
            <a:ext cx="2743200" cy="1690797"/>
          </a:xfrm>
          <a:prstGeom prst="rect">
            <a:avLst/>
          </a:prstGeom>
        </p:spPr>
      </p:pic>
      <p:pic>
        <p:nvPicPr>
          <p:cNvPr id="15" name="Picture 15" descr="A picture containing graphical user interface&#10;&#10;Description automatically generated">
            <a:extLst>
              <a:ext uri="{FF2B5EF4-FFF2-40B4-BE49-F238E27FC236}">
                <a16:creationId xmlns:a16="http://schemas.microsoft.com/office/drawing/2014/main" id="{4D23F5D1-6317-4DB6-BE2B-01809651ADD0}"/>
              </a:ext>
            </a:extLst>
          </p:cNvPr>
          <p:cNvPicPr>
            <a:picLocks noChangeAspect="1"/>
          </p:cNvPicPr>
          <p:nvPr/>
        </p:nvPicPr>
        <p:blipFill>
          <a:blip r:embed="rId6"/>
          <a:stretch>
            <a:fillRect/>
          </a:stretch>
        </p:blipFill>
        <p:spPr>
          <a:xfrm>
            <a:off x="170120" y="4178484"/>
            <a:ext cx="2743200" cy="1690797"/>
          </a:xfrm>
          <a:prstGeom prst="rect">
            <a:avLst/>
          </a:prstGeom>
        </p:spPr>
      </p:pic>
      <p:sp>
        <p:nvSpPr>
          <p:cNvPr id="18" name="Rectangle: Rounded Corners 17">
            <a:extLst>
              <a:ext uri="{FF2B5EF4-FFF2-40B4-BE49-F238E27FC236}">
                <a16:creationId xmlns:a16="http://schemas.microsoft.com/office/drawing/2014/main" id="{6CE9BB68-4A2D-46AA-9824-6A85C6559880}"/>
              </a:ext>
            </a:extLst>
          </p:cNvPr>
          <p:cNvSpPr/>
          <p:nvPr/>
        </p:nvSpPr>
        <p:spPr>
          <a:xfrm>
            <a:off x="3680940" y="3526852"/>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sp>
        <p:nvSpPr>
          <p:cNvPr id="20" name="Rectangle: Rounded Corners 19">
            <a:extLst>
              <a:ext uri="{FF2B5EF4-FFF2-40B4-BE49-F238E27FC236}">
                <a16:creationId xmlns:a16="http://schemas.microsoft.com/office/drawing/2014/main" id="{75C09D2B-1AE2-4B87-B1C5-77B98ECDFB30}"/>
              </a:ext>
            </a:extLst>
          </p:cNvPr>
          <p:cNvSpPr/>
          <p:nvPr/>
        </p:nvSpPr>
        <p:spPr>
          <a:xfrm>
            <a:off x="9752131" y="3528624"/>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sp>
        <p:nvSpPr>
          <p:cNvPr id="22" name="Rectangle: Rounded Corners 21">
            <a:extLst>
              <a:ext uri="{FF2B5EF4-FFF2-40B4-BE49-F238E27FC236}">
                <a16:creationId xmlns:a16="http://schemas.microsoft.com/office/drawing/2014/main" id="{A4B1E282-2077-4F11-8FEA-981D1A923FF4}"/>
              </a:ext>
            </a:extLst>
          </p:cNvPr>
          <p:cNvSpPr/>
          <p:nvPr/>
        </p:nvSpPr>
        <p:spPr>
          <a:xfrm>
            <a:off x="9931112" y="5949303"/>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sp>
        <p:nvSpPr>
          <p:cNvPr id="24" name="Rectangle: Rounded Corners 23">
            <a:extLst>
              <a:ext uri="{FF2B5EF4-FFF2-40B4-BE49-F238E27FC236}">
                <a16:creationId xmlns:a16="http://schemas.microsoft.com/office/drawing/2014/main" id="{8D3F84CB-C508-4146-A65A-A2C2420E005D}"/>
              </a:ext>
            </a:extLst>
          </p:cNvPr>
          <p:cNvSpPr/>
          <p:nvPr/>
        </p:nvSpPr>
        <p:spPr>
          <a:xfrm>
            <a:off x="7070954" y="5889052"/>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p>
        </p:txBody>
      </p:sp>
      <p:sp>
        <p:nvSpPr>
          <p:cNvPr id="26" name="Rectangle: Rounded Corners 25">
            <a:extLst>
              <a:ext uri="{FF2B5EF4-FFF2-40B4-BE49-F238E27FC236}">
                <a16:creationId xmlns:a16="http://schemas.microsoft.com/office/drawing/2014/main" id="{A208F59B-D45C-41DE-8A22-7C1FFB89B0DB}"/>
              </a:ext>
            </a:extLst>
          </p:cNvPr>
          <p:cNvSpPr/>
          <p:nvPr/>
        </p:nvSpPr>
        <p:spPr>
          <a:xfrm>
            <a:off x="3865237" y="5952847"/>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sp>
        <p:nvSpPr>
          <p:cNvPr id="28" name="Rectangle: Rounded Corners 27">
            <a:extLst>
              <a:ext uri="{FF2B5EF4-FFF2-40B4-BE49-F238E27FC236}">
                <a16:creationId xmlns:a16="http://schemas.microsoft.com/office/drawing/2014/main" id="{70A80883-9B4B-4C38-9EF4-C602F2D3CE7E}"/>
              </a:ext>
            </a:extLst>
          </p:cNvPr>
          <p:cNvSpPr/>
          <p:nvPr/>
        </p:nvSpPr>
        <p:spPr>
          <a:xfrm>
            <a:off x="703824" y="5972340"/>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p>
        </p:txBody>
      </p:sp>
      <p:sp>
        <p:nvSpPr>
          <p:cNvPr id="30" name="Rectangle: Rounded Corners 29">
            <a:extLst>
              <a:ext uri="{FF2B5EF4-FFF2-40B4-BE49-F238E27FC236}">
                <a16:creationId xmlns:a16="http://schemas.microsoft.com/office/drawing/2014/main" id="{583669B9-4663-4F22-A17B-6A7D241BD6B1}"/>
              </a:ext>
            </a:extLst>
          </p:cNvPr>
          <p:cNvSpPr/>
          <p:nvPr/>
        </p:nvSpPr>
        <p:spPr>
          <a:xfrm>
            <a:off x="661293" y="3493182"/>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32" name="Rectangle: Rounded Corners 31">
            <a:extLst>
              <a:ext uri="{FF2B5EF4-FFF2-40B4-BE49-F238E27FC236}">
                <a16:creationId xmlns:a16="http://schemas.microsoft.com/office/drawing/2014/main" id="{43C07E3D-812F-4E3F-9BBF-85062F77AD34}"/>
              </a:ext>
            </a:extLst>
          </p:cNvPr>
          <p:cNvSpPr/>
          <p:nvPr/>
        </p:nvSpPr>
        <p:spPr>
          <a:xfrm>
            <a:off x="7016019" y="3503814"/>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Tree>
    <p:extLst>
      <p:ext uri="{BB962C8B-B14F-4D97-AF65-F5344CB8AC3E}">
        <p14:creationId xmlns:p14="http://schemas.microsoft.com/office/powerpoint/2010/main" val="2546539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0DFE600E-010F-4EEF-9A6A-B280DB19F7D8}"/>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77B0BDA2-E061-40BF-B10B-104F3AB0C623}"/>
              </a:ext>
            </a:extLst>
          </p:cNvPr>
          <p:cNvSpPr/>
          <p:nvPr/>
        </p:nvSpPr>
        <p:spPr>
          <a:xfrm>
            <a:off x="3494567" y="30124"/>
            <a:ext cx="4926416" cy="67339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chemeClr val="tx1"/>
                </a:solidFill>
                <a:latin typeface="Abadi"/>
              </a:rPr>
              <a:t>Residual Analysis</a:t>
            </a:r>
          </a:p>
        </p:txBody>
      </p:sp>
      <p:sp>
        <p:nvSpPr>
          <p:cNvPr id="2" name="Rectangle: Rounded Corners 1">
            <a:extLst>
              <a:ext uri="{FF2B5EF4-FFF2-40B4-BE49-F238E27FC236}">
                <a16:creationId xmlns:a16="http://schemas.microsoft.com/office/drawing/2014/main" id="{BBE01271-6AD6-4F96-B4E5-282D1DB6D7F6}"/>
              </a:ext>
            </a:extLst>
          </p:cNvPr>
          <p:cNvSpPr/>
          <p:nvPr/>
        </p:nvSpPr>
        <p:spPr>
          <a:xfrm>
            <a:off x="1217427" y="854148"/>
            <a:ext cx="1754371" cy="59365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badi"/>
              </a:rPr>
              <a:t>ARFIMA</a:t>
            </a:r>
            <a:endParaRPr lang="en-US"/>
          </a:p>
        </p:txBody>
      </p:sp>
      <p:sp>
        <p:nvSpPr>
          <p:cNvPr id="7" name="Rectangle: Rounded Corners 6">
            <a:extLst>
              <a:ext uri="{FF2B5EF4-FFF2-40B4-BE49-F238E27FC236}">
                <a16:creationId xmlns:a16="http://schemas.microsoft.com/office/drawing/2014/main" id="{195E90F7-2B64-4755-8981-A37B20846435}"/>
              </a:ext>
            </a:extLst>
          </p:cNvPr>
          <p:cNvSpPr/>
          <p:nvPr/>
        </p:nvSpPr>
        <p:spPr>
          <a:xfrm>
            <a:off x="8405038" y="820479"/>
            <a:ext cx="2401184" cy="59365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badi"/>
              </a:rPr>
              <a:t>Reg with ARIMA errors</a:t>
            </a:r>
          </a:p>
        </p:txBody>
      </p:sp>
      <p:pic>
        <p:nvPicPr>
          <p:cNvPr id="8" name="Picture 8" descr="A picture containing chart&#10;&#10;Description automatically generated">
            <a:extLst>
              <a:ext uri="{FF2B5EF4-FFF2-40B4-BE49-F238E27FC236}">
                <a16:creationId xmlns:a16="http://schemas.microsoft.com/office/drawing/2014/main" id="{7B670EBC-6576-446D-9CAF-6BC16B5EEC3E}"/>
              </a:ext>
            </a:extLst>
          </p:cNvPr>
          <p:cNvPicPr>
            <a:picLocks noChangeAspect="1"/>
          </p:cNvPicPr>
          <p:nvPr/>
        </p:nvPicPr>
        <p:blipFill>
          <a:blip r:embed="rId3"/>
          <a:stretch>
            <a:fillRect/>
          </a:stretch>
        </p:blipFill>
        <p:spPr>
          <a:xfrm>
            <a:off x="1772" y="1601672"/>
            <a:ext cx="2743200" cy="1669911"/>
          </a:xfrm>
          <a:prstGeom prst="rect">
            <a:avLst/>
          </a:prstGeom>
        </p:spPr>
      </p:pic>
      <p:pic>
        <p:nvPicPr>
          <p:cNvPr id="9" name="Picture 9" descr="A picture containing graphical user interface&#10;&#10;Description automatically generated">
            <a:extLst>
              <a:ext uri="{FF2B5EF4-FFF2-40B4-BE49-F238E27FC236}">
                <a16:creationId xmlns:a16="http://schemas.microsoft.com/office/drawing/2014/main" id="{5CD5D443-78AD-40CD-9F42-8FB7B47D4302}"/>
              </a:ext>
            </a:extLst>
          </p:cNvPr>
          <p:cNvPicPr>
            <a:picLocks noChangeAspect="1"/>
          </p:cNvPicPr>
          <p:nvPr/>
        </p:nvPicPr>
        <p:blipFill>
          <a:blip r:embed="rId4"/>
          <a:stretch>
            <a:fillRect/>
          </a:stretch>
        </p:blipFill>
        <p:spPr>
          <a:xfrm>
            <a:off x="2872563" y="1605937"/>
            <a:ext cx="2743200" cy="1696825"/>
          </a:xfrm>
          <a:prstGeom prst="rect">
            <a:avLst/>
          </a:prstGeom>
        </p:spPr>
      </p:pic>
      <p:pic>
        <p:nvPicPr>
          <p:cNvPr id="10" name="Picture 10" descr="Chart&#10;&#10;Description automatically generated">
            <a:extLst>
              <a:ext uri="{FF2B5EF4-FFF2-40B4-BE49-F238E27FC236}">
                <a16:creationId xmlns:a16="http://schemas.microsoft.com/office/drawing/2014/main" id="{61012733-932B-49B4-97DB-673BEF1E4570}"/>
              </a:ext>
            </a:extLst>
          </p:cNvPr>
          <p:cNvPicPr>
            <a:picLocks noChangeAspect="1"/>
          </p:cNvPicPr>
          <p:nvPr/>
        </p:nvPicPr>
        <p:blipFill>
          <a:blip r:embed="rId5"/>
          <a:stretch>
            <a:fillRect/>
          </a:stretch>
        </p:blipFill>
        <p:spPr>
          <a:xfrm>
            <a:off x="46074" y="4123226"/>
            <a:ext cx="2743200" cy="1677271"/>
          </a:xfrm>
          <a:prstGeom prst="rect">
            <a:avLst/>
          </a:prstGeom>
        </p:spPr>
      </p:pic>
      <p:pic>
        <p:nvPicPr>
          <p:cNvPr id="11" name="Picture 11" descr="Chart&#10;&#10;Description automatically generated">
            <a:extLst>
              <a:ext uri="{FF2B5EF4-FFF2-40B4-BE49-F238E27FC236}">
                <a16:creationId xmlns:a16="http://schemas.microsoft.com/office/drawing/2014/main" id="{D541C497-2CBD-420D-AE6E-4F23C82DAA57}"/>
              </a:ext>
            </a:extLst>
          </p:cNvPr>
          <p:cNvPicPr>
            <a:picLocks noChangeAspect="1"/>
          </p:cNvPicPr>
          <p:nvPr/>
        </p:nvPicPr>
        <p:blipFill>
          <a:blip r:embed="rId6"/>
          <a:stretch>
            <a:fillRect/>
          </a:stretch>
        </p:blipFill>
        <p:spPr>
          <a:xfrm>
            <a:off x="2934586" y="4138669"/>
            <a:ext cx="2743200" cy="1681824"/>
          </a:xfrm>
          <a:prstGeom prst="rect">
            <a:avLst/>
          </a:prstGeom>
        </p:spPr>
      </p:pic>
      <p:pic>
        <p:nvPicPr>
          <p:cNvPr id="12" name="Picture 12" descr="Chart&#10;&#10;Description automatically generated">
            <a:extLst>
              <a:ext uri="{FF2B5EF4-FFF2-40B4-BE49-F238E27FC236}">
                <a16:creationId xmlns:a16="http://schemas.microsoft.com/office/drawing/2014/main" id="{A3C8B635-FD48-42AA-9ECB-CEDD675B9ECF}"/>
              </a:ext>
            </a:extLst>
          </p:cNvPr>
          <p:cNvPicPr>
            <a:picLocks noChangeAspect="1"/>
          </p:cNvPicPr>
          <p:nvPr/>
        </p:nvPicPr>
        <p:blipFill>
          <a:blip r:embed="rId7"/>
          <a:stretch>
            <a:fillRect/>
          </a:stretch>
        </p:blipFill>
        <p:spPr>
          <a:xfrm>
            <a:off x="6337004" y="1646932"/>
            <a:ext cx="2743200" cy="1703439"/>
          </a:xfrm>
          <a:prstGeom prst="rect">
            <a:avLst/>
          </a:prstGeom>
        </p:spPr>
      </p:pic>
      <p:pic>
        <p:nvPicPr>
          <p:cNvPr id="13" name="Picture 13" descr="A picture containing graphical user interface&#10;&#10;Description automatically generated">
            <a:extLst>
              <a:ext uri="{FF2B5EF4-FFF2-40B4-BE49-F238E27FC236}">
                <a16:creationId xmlns:a16="http://schemas.microsoft.com/office/drawing/2014/main" id="{3C5888C2-B942-4215-B8AC-46EBF7C8B5F0}"/>
              </a:ext>
            </a:extLst>
          </p:cNvPr>
          <p:cNvPicPr>
            <a:picLocks noChangeAspect="1"/>
          </p:cNvPicPr>
          <p:nvPr/>
        </p:nvPicPr>
        <p:blipFill>
          <a:blip r:embed="rId8"/>
          <a:stretch>
            <a:fillRect/>
          </a:stretch>
        </p:blipFill>
        <p:spPr>
          <a:xfrm>
            <a:off x="9269819" y="1649490"/>
            <a:ext cx="2743200" cy="1698322"/>
          </a:xfrm>
          <a:prstGeom prst="rect">
            <a:avLst/>
          </a:prstGeom>
        </p:spPr>
      </p:pic>
      <p:pic>
        <p:nvPicPr>
          <p:cNvPr id="14" name="Picture 14">
            <a:extLst>
              <a:ext uri="{FF2B5EF4-FFF2-40B4-BE49-F238E27FC236}">
                <a16:creationId xmlns:a16="http://schemas.microsoft.com/office/drawing/2014/main" id="{5E27D1E6-30B5-4290-AAE4-2203093EF233}"/>
              </a:ext>
            </a:extLst>
          </p:cNvPr>
          <p:cNvPicPr>
            <a:picLocks noChangeAspect="1"/>
          </p:cNvPicPr>
          <p:nvPr/>
        </p:nvPicPr>
        <p:blipFill>
          <a:blip r:embed="rId9"/>
          <a:stretch>
            <a:fillRect/>
          </a:stretch>
        </p:blipFill>
        <p:spPr>
          <a:xfrm>
            <a:off x="6363586" y="4103084"/>
            <a:ext cx="2743200" cy="1699833"/>
          </a:xfrm>
          <a:prstGeom prst="rect">
            <a:avLst/>
          </a:prstGeom>
        </p:spPr>
      </p:pic>
      <p:pic>
        <p:nvPicPr>
          <p:cNvPr id="15" name="Picture 15" descr="Chart&#10;&#10;Description automatically generated">
            <a:extLst>
              <a:ext uri="{FF2B5EF4-FFF2-40B4-BE49-F238E27FC236}">
                <a16:creationId xmlns:a16="http://schemas.microsoft.com/office/drawing/2014/main" id="{F49CCCFD-ED19-450E-9148-6866D7A45D8D}"/>
              </a:ext>
            </a:extLst>
          </p:cNvPr>
          <p:cNvPicPr>
            <a:picLocks noChangeAspect="1"/>
          </p:cNvPicPr>
          <p:nvPr/>
        </p:nvPicPr>
        <p:blipFill>
          <a:blip r:embed="rId10"/>
          <a:stretch>
            <a:fillRect/>
          </a:stretch>
        </p:blipFill>
        <p:spPr>
          <a:xfrm>
            <a:off x="9252098" y="4103837"/>
            <a:ext cx="2743200" cy="1680604"/>
          </a:xfrm>
          <a:prstGeom prst="rect">
            <a:avLst/>
          </a:prstGeom>
        </p:spPr>
      </p:pic>
      <p:sp>
        <p:nvSpPr>
          <p:cNvPr id="17" name="Rectangle: Rounded Corners 16">
            <a:extLst>
              <a:ext uri="{FF2B5EF4-FFF2-40B4-BE49-F238E27FC236}">
                <a16:creationId xmlns:a16="http://schemas.microsoft.com/office/drawing/2014/main" id="{1172E748-D856-46B2-AF21-E19EDA02346F}"/>
              </a:ext>
            </a:extLst>
          </p:cNvPr>
          <p:cNvSpPr/>
          <p:nvPr/>
        </p:nvSpPr>
        <p:spPr>
          <a:xfrm>
            <a:off x="464591" y="3349643"/>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9" name="Rectangle: Rounded Corners 18">
            <a:extLst>
              <a:ext uri="{FF2B5EF4-FFF2-40B4-BE49-F238E27FC236}">
                <a16:creationId xmlns:a16="http://schemas.microsoft.com/office/drawing/2014/main" id="{304ECD2A-852B-48E6-84B6-853CC39EDF29}"/>
              </a:ext>
            </a:extLst>
          </p:cNvPr>
          <p:cNvSpPr/>
          <p:nvPr/>
        </p:nvSpPr>
        <p:spPr>
          <a:xfrm>
            <a:off x="6916782" y="590322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p>
        </p:txBody>
      </p:sp>
      <p:sp>
        <p:nvSpPr>
          <p:cNvPr id="21" name="Rectangle: Rounded Corners 20">
            <a:extLst>
              <a:ext uri="{FF2B5EF4-FFF2-40B4-BE49-F238E27FC236}">
                <a16:creationId xmlns:a16="http://schemas.microsoft.com/office/drawing/2014/main" id="{9985C94B-202F-4F33-80F3-454216C2AB1B}"/>
              </a:ext>
            </a:extLst>
          </p:cNvPr>
          <p:cNvSpPr/>
          <p:nvPr/>
        </p:nvSpPr>
        <p:spPr>
          <a:xfrm>
            <a:off x="3764228" y="3450652"/>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sp>
        <p:nvSpPr>
          <p:cNvPr id="23" name="Rectangle: Rounded Corners 22">
            <a:extLst>
              <a:ext uri="{FF2B5EF4-FFF2-40B4-BE49-F238E27FC236}">
                <a16:creationId xmlns:a16="http://schemas.microsoft.com/office/drawing/2014/main" id="{F2C48309-8D22-4E64-B04A-C97D31661DCF}"/>
              </a:ext>
            </a:extLst>
          </p:cNvPr>
          <p:cNvSpPr/>
          <p:nvPr/>
        </p:nvSpPr>
        <p:spPr>
          <a:xfrm>
            <a:off x="10012628" y="3425843"/>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sp>
        <p:nvSpPr>
          <p:cNvPr id="25" name="Rectangle: Rounded Corners 24">
            <a:extLst>
              <a:ext uri="{FF2B5EF4-FFF2-40B4-BE49-F238E27FC236}">
                <a16:creationId xmlns:a16="http://schemas.microsoft.com/office/drawing/2014/main" id="{059DC929-5693-44D0-BF43-75C387BE3E37}"/>
              </a:ext>
            </a:extLst>
          </p:cNvPr>
          <p:cNvSpPr/>
          <p:nvPr/>
        </p:nvSpPr>
        <p:spPr>
          <a:xfrm>
            <a:off x="3661447" y="5881964"/>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sp>
        <p:nvSpPr>
          <p:cNvPr id="27" name="Rectangle: Rounded Corners 26">
            <a:extLst>
              <a:ext uri="{FF2B5EF4-FFF2-40B4-BE49-F238E27FC236}">
                <a16:creationId xmlns:a16="http://schemas.microsoft.com/office/drawing/2014/main" id="{3F3E6847-E530-47CA-8AAD-1D2A2A3B0E2B}"/>
              </a:ext>
            </a:extLst>
          </p:cNvPr>
          <p:cNvSpPr/>
          <p:nvPr/>
        </p:nvSpPr>
        <p:spPr>
          <a:xfrm>
            <a:off x="9821242" y="5883736"/>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sp>
        <p:nvSpPr>
          <p:cNvPr id="29" name="Rectangle: Rounded Corners 28">
            <a:extLst>
              <a:ext uri="{FF2B5EF4-FFF2-40B4-BE49-F238E27FC236}">
                <a16:creationId xmlns:a16="http://schemas.microsoft.com/office/drawing/2014/main" id="{772C0BC5-1918-42DA-85BC-C9575D4DA192}"/>
              </a:ext>
            </a:extLst>
          </p:cNvPr>
          <p:cNvSpPr/>
          <p:nvPr/>
        </p:nvSpPr>
        <p:spPr>
          <a:xfrm>
            <a:off x="900526" y="5885508"/>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p>
        </p:txBody>
      </p:sp>
      <p:sp>
        <p:nvSpPr>
          <p:cNvPr id="31" name="Rectangle: Rounded Corners 30">
            <a:extLst>
              <a:ext uri="{FF2B5EF4-FFF2-40B4-BE49-F238E27FC236}">
                <a16:creationId xmlns:a16="http://schemas.microsoft.com/office/drawing/2014/main" id="{9E5FE6F2-4A62-4B6E-AA39-7D2C2DBAFA12}"/>
              </a:ext>
            </a:extLst>
          </p:cNvPr>
          <p:cNvSpPr/>
          <p:nvPr/>
        </p:nvSpPr>
        <p:spPr>
          <a:xfrm>
            <a:off x="7157786" y="339748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Tree>
    <p:extLst>
      <p:ext uri="{BB962C8B-B14F-4D97-AF65-F5344CB8AC3E}">
        <p14:creationId xmlns:p14="http://schemas.microsoft.com/office/powerpoint/2010/main" val="1107914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338022E9-3740-4195-9DF8-A21FC68DE4CE}"/>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A6878BC0-5474-474D-A139-2B5C13D47558}"/>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Residual Analysis</a:t>
            </a:r>
            <a:endParaRPr lang="en-US">
              <a:solidFill>
                <a:schemeClr val="tx1"/>
              </a:solidFill>
            </a:endParaRPr>
          </a:p>
        </p:txBody>
      </p:sp>
      <p:sp>
        <p:nvSpPr>
          <p:cNvPr id="2" name="Rectangle: Rounded Corners 1">
            <a:extLst>
              <a:ext uri="{FF2B5EF4-FFF2-40B4-BE49-F238E27FC236}">
                <a16:creationId xmlns:a16="http://schemas.microsoft.com/office/drawing/2014/main" id="{807D0C01-2750-43ED-9144-9CB8113EE855}"/>
              </a:ext>
            </a:extLst>
          </p:cNvPr>
          <p:cNvSpPr/>
          <p:nvPr/>
        </p:nvSpPr>
        <p:spPr>
          <a:xfrm>
            <a:off x="1430079" y="1146543"/>
            <a:ext cx="1754371" cy="59365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badi"/>
              </a:rPr>
              <a:t>GARCH</a:t>
            </a:r>
            <a:endParaRPr lang="en-US">
              <a:solidFill>
                <a:schemeClr val="tx1"/>
              </a:solidFill>
            </a:endParaRPr>
          </a:p>
        </p:txBody>
      </p:sp>
      <p:sp>
        <p:nvSpPr>
          <p:cNvPr id="6" name="Rectangle: Rounded Corners 5">
            <a:extLst>
              <a:ext uri="{FF2B5EF4-FFF2-40B4-BE49-F238E27FC236}">
                <a16:creationId xmlns:a16="http://schemas.microsoft.com/office/drawing/2014/main" id="{2B88B7A1-A413-46B9-BF41-D7ADD9CAA79A}"/>
              </a:ext>
            </a:extLst>
          </p:cNvPr>
          <p:cNvSpPr/>
          <p:nvPr/>
        </p:nvSpPr>
        <p:spPr>
          <a:xfrm>
            <a:off x="9634869" y="1119961"/>
            <a:ext cx="1754371" cy="59365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badi"/>
              </a:rPr>
              <a:t>TBATS</a:t>
            </a:r>
            <a:endParaRPr lang="en-US">
              <a:solidFill>
                <a:schemeClr val="tx1"/>
              </a:solidFill>
            </a:endParaRPr>
          </a:p>
        </p:txBody>
      </p:sp>
      <p:pic>
        <p:nvPicPr>
          <p:cNvPr id="8" name="Picture 8" descr="A picture containing graphical user interface&#10;&#10;Description automatically generated">
            <a:extLst>
              <a:ext uri="{FF2B5EF4-FFF2-40B4-BE49-F238E27FC236}">
                <a16:creationId xmlns:a16="http://schemas.microsoft.com/office/drawing/2014/main" id="{38F809C4-79E3-4817-878E-AFB102985A93}"/>
              </a:ext>
            </a:extLst>
          </p:cNvPr>
          <p:cNvPicPr>
            <a:picLocks noChangeAspect="1"/>
          </p:cNvPicPr>
          <p:nvPr/>
        </p:nvPicPr>
        <p:blipFill>
          <a:blip r:embed="rId3"/>
          <a:stretch>
            <a:fillRect/>
          </a:stretch>
        </p:blipFill>
        <p:spPr>
          <a:xfrm>
            <a:off x="1772" y="1861550"/>
            <a:ext cx="2743200" cy="1664062"/>
          </a:xfrm>
          <a:prstGeom prst="rect">
            <a:avLst/>
          </a:prstGeom>
        </p:spPr>
      </p:pic>
      <p:pic>
        <p:nvPicPr>
          <p:cNvPr id="9" name="Picture 9" descr="A picture containing chart&#10;&#10;Description automatically generated">
            <a:extLst>
              <a:ext uri="{FF2B5EF4-FFF2-40B4-BE49-F238E27FC236}">
                <a16:creationId xmlns:a16="http://schemas.microsoft.com/office/drawing/2014/main" id="{EC200EDC-36CE-4960-9600-6603F2A4E312}"/>
              </a:ext>
            </a:extLst>
          </p:cNvPr>
          <p:cNvPicPr>
            <a:picLocks noChangeAspect="1"/>
          </p:cNvPicPr>
          <p:nvPr/>
        </p:nvPicPr>
        <p:blipFill>
          <a:blip r:embed="rId4"/>
          <a:stretch>
            <a:fillRect/>
          </a:stretch>
        </p:blipFill>
        <p:spPr>
          <a:xfrm>
            <a:off x="2801679" y="1852923"/>
            <a:ext cx="2743200" cy="1681316"/>
          </a:xfrm>
          <a:prstGeom prst="rect">
            <a:avLst/>
          </a:prstGeom>
        </p:spPr>
      </p:pic>
      <p:pic>
        <p:nvPicPr>
          <p:cNvPr id="10" name="Picture 10" descr="Chart&#10;&#10;Description automatically generated">
            <a:extLst>
              <a:ext uri="{FF2B5EF4-FFF2-40B4-BE49-F238E27FC236}">
                <a16:creationId xmlns:a16="http://schemas.microsoft.com/office/drawing/2014/main" id="{6EF14815-B059-4319-A880-84E8DBFCF1BE}"/>
              </a:ext>
            </a:extLst>
          </p:cNvPr>
          <p:cNvPicPr>
            <a:picLocks noChangeAspect="1"/>
          </p:cNvPicPr>
          <p:nvPr/>
        </p:nvPicPr>
        <p:blipFill>
          <a:blip r:embed="rId5"/>
          <a:stretch>
            <a:fillRect/>
          </a:stretch>
        </p:blipFill>
        <p:spPr>
          <a:xfrm>
            <a:off x="1772" y="4341531"/>
            <a:ext cx="2743200" cy="1665962"/>
          </a:xfrm>
          <a:prstGeom prst="rect">
            <a:avLst/>
          </a:prstGeom>
        </p:spPr>
      </p:pic>
      <p:pic>
        <p:nvPicPr>
          <p:cNvPr id="11" name="Picture 11" descr="Chart&#10;&#10;Description automatically generated">
            <a:extLst>
              <a:ext uri="{FF2B5EF4-FFF2-40B4-BE49-F238E27FC236}">
                <a16:creationId xmlns:a16="http://schemas.microsoft.com/office/drawing/2014/main" id="{695D5D73-531E-4216-A636-8B680935B976}"/>
              </a:ext>
            </a:extLst>
          </p:cNvPr>
          <p:cNvPicPr>
            <a:picLocks noChangeAspect="1"/>
          </p:cNvPicPr>
          <p:nvPr/>
        </p:nvPicPr>
        <p:blipFill>
          <a:blip r:embed="rId6"/>
          <a:stretch>
            <a:fillRect/>
          </a:stretch>
        </p:blipFill>
        <p:spPr>
          <a:xfrm>
            <a:off x="2783958" y="4339189"/>
            <a:ext cx="2743200" cy="1688367"/>
          </a:xfrm>
          <a:prstGeom prst="rect">
            <a:avLst/>
          </a:prstGeom>
        </p:spPr>
      </p:pic>
      <p:pic>
        <p:nvPicPr>
          <p:cNvPr id="12" name="Picture 12" descr="Graphical user interface, chart&#10;&#10;Description automatically generated">
            <a:extLst>
              <a:ext uri="{FF2B5EF4-FFF2-40B4-BE49-F238E27FC236}">
                <a16:creationId xmlns:a16="http://schemas.microsoft.com/office/drawing/2014/main" id="{FFCB5ECB-65BF-4A9F-AEEC-3C59471B1EDE}"/>
              </a:ext>
            </a:extLst>
          </p:cNvPr>
          <p:cNvPicPr>
            <a:picLocks noChangeAspect="1"/>
          </p:cNvPicPr>
          <p:nvPr/>
        </p:nvPicPr>
        <p:blipFill>
          <a:blip r:embed="rId7"/>
          <a:stretch>
            <a:fillRect/>
          </a:stretch>
        </p:blipFill>
        <p:spPr>
          <a:xfrm>
            <a:off x="6354726" y="1824141"/>
            <a:ext cx="2743200" cy="1703439"/>
          </a:xfrm>
          <a:prstGeom prst="rect">
            <a:avLst/>
          </a:prstGeom>
        </p:spPr>
      </p:pic>
      <p:pic>
        <p:nvPicPr>
          <p:cNvPr id="13" name="Picture 13" descr="A picture containing graphical user interface&#10;&#10;Description automatically generated">
            <a:extLst>
              <a:ext uri="{FF2B5EF4-FFF2-40B4-BE49-F238E27FC236}">
                <a16:creationId xmlns:a16="http://schemas.microsoft.com/office/drawing/2014/main" id="{45A6A9C2-6FAA-4D38-9B74-356EF7E8752F}"/>
              </a:ext>
            </a:extLst>
          </p:cNvPr>
          <p:cNvPicPr>
            <a:picLocks noChangeAspect="1"/>
          </p:cNvPicPr>
          <p:nvPr/>
        </p:nvPicPr>
        <p:blipFill>
          <a:blip r:embed="rId8"/>
          <a:stretch>
            <a:fillRect/>
          </a:stretch>
        </p:blipFill>
        <p:spPr>
          <a:xfrm>
            <a:off x="9234377" y="1855819"/>
            <a:ext cx="2743200" cy="1675525"/>
          </a:xfrm>
          <a:prstGeom prst="rect">
            <a:avLst/>
          </a:prstGeom>
        </p:spPr>
      </p:pic>
      <p:pic>
        <p:nvPicPr>
          <p:cNvPr id="14" name="Picture 14" descr="A picture containing timeline&#10;&#10;Description automatically generated">
            <a:extLst>
              <a:ext uri="{FF2B5EF4-FFF2-40B4-BE49-F238E27FC236}">
                <a16:creationId xmlns:a16="http://schemas.microsoft.com/office/drawing/2014/main" id="{C49799DD-6570-4E20-B226-6D5BE87661F7}"/>
              </a:ext>
            </a:extLst>
          </p:cNvPr>
          <p:cNvPicPr>
            <a:picLocks noChangeAspect="1"/>
          </p:cNvPicPr>
          <p:nvPr/>
        </p:nvPicPr>
        <p:blipFill>
          <a:blip r:embed="rId9"/>
          <a:stretch>
            <a:fillRect/>
          </a:stretch>
        </p:blipFill>
        <p:spPr>
          <a:xfrm>
            <a:off x="6354726" y="4320252"/>
            <a:ext cx="2743200" cy="1690797"/>
          </a:xfrm>
          <a:prstGeom prst="rect">
            <a:avLst/>
          </a:prstGeom>
        </p:spPr>
      </p:pic>
      <p:pic>
        <p:nvPicPr>
          <p:cNvPr id="15" name="Picture 15" descr="Chart&#10;&#10;Description automatically generated">
            <a:extLst>
              <a:ext uri="{FF2B5EF4-FFF2-40B4-BE49-F238E27FC236}">
                <a16:creationId xmlns:a16="http://schemas.microsoft.com/office/drawing/2014/main" id="{F8F2326C-409E-4A47-961B-FA98A4BC6F98}"/>
              </a:ext>
            </a:extLst>
          </p:cNvPr>
          <p:cNvPicPr>
            <a:picLocks noChangeAspect="1"/>
          </p:cNvPicPr>
          <p:nvPr/>
        </p:nvPicPr>
        <p:blipFill>
          <a:blip r:embed="rId10"/>
          <a:stretch>
            <a:fillRect/>
          </a:stretch>
        </p:blipFill>
        <p:spPr>
          <a:xfrm>
            <a:off x="9234377" y="4308232"/>
            <a:ext cx="2743200" cy="1697118"/>
          </a:xfrm>
          <a:prstGeom prst="rect">
            <a:avLst/>
          </a:prstGeom>
        </p:spPr>
      </p:pic>
      <p:sp>
        <p:nvSpPr>
          <p:cNvPr id="17" name="Rectangle: Rounded Corners 16">
            <a:extLst>
              <a:ext uri="{FF2B5EF4-FFF2-40B4-BE49-F238E27FC236}">
                <a16:creationId xmlns:a16="http://schemas.microsoft.com/office/drawing/2014/main" id="{DA8F1B3A-E08D-4C52-8563-39CC94F1E84E}"/>
              </a:ext>
            </a:extLst>
          </p:cNvPr>
          <p:cNvSpPr/>
          <p:nvPr/>
        </p:nvSpPr>
        <p:spPr>
          <a:xfrm>
            <a:off x="491172" y="3642038"/>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19" name="Rectangle: Rounded Corners 18">
            <a:extLst>
              <a:ext uri="{FF2B5EF4-FFF2-40B4-BE49-F238E27FC236}">
                <a16:creationId xmlns:a16="http://schemas.microsoft.com/office/drawing/2014/main" id="{E7A662F5-4EC8-4066-AE1C-888FC4063CBA}"/>
              </a:ext>
            </a:extLst>
          </p:cNvPr>
          <p:cNvSpPr/>
          <p:nvPr/>
        </p:nvSpPr>
        <p:spPr>
          <a:xfrm>
            <a:off x="3283991" y="3643810"/>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sp>
        <p:nvSpPr>
          <p:cNvPr id="21" name="Rectangle: Rounded Corners 20">
            <a:extLst>
              <a:ext uri="{FF2B5EF4-FFF2-40B4-BE49-F238E27FC236}">
                <a16:creationId xmlns:a16="http://schemas.microsoft.com/office/drawing/2014/main" id="{F5F67FF4-E5F6-4F01-B211-E510FD21B5E1}"/>
              </a:ext>
            </a:extLst>
          </p:cNvPr>
          <p:cNvSpPr/>
          <p:nvPr/>
        </p:nvSpPr>
        <p:spPr>
          <a:xfrm>
            <a:off x="7078042" y="6020187"/>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p>
        </p:txBody>
      </p:sp>
      <p:sp>
        <p:nvSpPr>
          <p:cNvPr id="23" name="Rectangle: Rounded Corners 22">
            <a:extLst>
              <a:ext uri="{FF2B5EF4-FFF2-40B4-BE49-F238E27FC236}">
                <a16:creationId xmlns:a16="http://schemas.microsoft.com/office/drawing/2014/main" id="{02D55C36-DBE8-43F6-BC84-7621B0A6C97D}"/>
              </a:ext>
            </a:extLst>
          </p:cNvPr>
          <p:cNvSpPr/>
          <p:nvPr/>
        </p:nvSpPr>
        <p:spPr>
          <a:xfrm>
            <a:off x="3438163" y="602195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sp>
        <p:nvSpPr>
          <p:cNvPr id="25" name="Rectangle: Rounded Corners 24">
            <a:extLst>
              <a:ext uri="{FF2B5EF4-FFF2-40B4-BE49-F238E27FC236}">
                <a16:creationId xmlns:a16="http://schemas.microsoft.com/office/drawing/2014/main" id="{D6C067BA-04FB-4E13-A45C-39798AF66F37}"/>
              </a:ext>
            </a:extLst>
          </p:cNvPr>
          <p:cNvSpPr/>
          <p:nvPr/>
        </p:nvSpPr>
        <p:spPr>
          <a:xfrm>
            <a:off x="772935" y="6041452"/>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p>
        </p:txBody>
      </p:sp>
      <p:sp>
        <p:nvSpPr>
          <p:cNvPr id="27" name="Rectangle: Rounded Corners 26">
            <a:extLst>
              <a:ext uri="{FF2B5EF4-FFF2-40B4-BE49-F238E27FC236}">
                <a16:creationId xmlns:a16="http://schemas.microsoft.com/office/drawing/2014/main" id="{E5697B17-7C43-4E22-B3BD-383A2B2377B0}"/>
              </a:ext>
            </a:extLst>
          </p:cNvPr>
          <p:cNvSpPr/>
          <p:nvPr/>
        </p:nvSpPr>
        <p:spPr>
          <a:xfrm>
            <a:off x="9635172" y="3624317"/>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sp>
        <p:nvSpPr>
          <p:cNvPr id="29" name="Rectangle: Rounded Corners 28">
            <a:extLst>
              <a:ext uri="{FF2B5EF4-FFF2-40B4-BE49-F238E27FC236}">
                <a16:creationId xmlns:a16="http://schemas.microsoft.com/office/drawing/2014/main" id="{47F5342D-9BA0-40C8-997C-EBB9B2933BF1}"/>
              </a:ext>
            </a:extLst>
          </p:cNvPr>
          <p:cNvSpPr/>
          <p:nvPr/>
        </p:nvSpPr>
        <p:spPr>
          <a:xfrm>
            <a:off x="9893898" y="6044997"/>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sp>
        <p:nvSpPr>
          <p:cNvPr id="31" name="Rectangle: Rounded Corners 30">
            <a:extLst>
              <a:ext uri="{FF2B5EF4-FFF2-40B4-BE49-F238E27FC236}">
                <a16:creationId xmlns:a16="http://schemas.microsoft.com/office/drawing/2014/main" id="{DAB3C6CE-D436-41B0-9434-2D71F5AD4FAD}"/>
              </a:ext>
            </a:extLst>
          </p:cNvPr>
          <p:cNvSpPr/>
          <p:nvPr/>
        </p:nvSpPr>
        <p:spPr>
          <a:xfrm>
            <a:off x="6971717" y="3592420"/>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Tree>
    <p:extLst>
      <p:ext uri="{BB962C8B-B14F-4D97-AF65-F5344CB8AC3E}">
        <p14:creationId xmlns:p14="http://schemas.microsoft.com/office/powerpoint/2010/main" val="3241344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338022E9-3740-4195-9DF8-A21FC68DE4CE}"/>
              </a:ext>
            </a:extLst>
          </p:cNvPr>
          <p:cNvPicPr>
            <a:picLocks noChangeAspect="1"/>
          </p:cNvPicPr>
          <p:nvPr/>
        </p:nvPicPr>
        <p:blipFill rotWithShape="1">
          <a:blip r:embed="rId2"/>
          <a:srcRect t="22413"/>
          <a:stretch/>
        </p:blipFill>
        <p:spPr>
          <a:xfrm>
            <a:off x="-26582" y="-44301"/>
            <a:ext cx="12192002" cy="6408742"/>
          </a:xfrm>
          <a:prstGeom prst="rect">
            <a:avLst/>
          </a:prstGeom>
        </p:spPr>
      </p:pic>
      <p:sp>
        <p:nvSpPr>
          <p:cNvPr id="5" name="Rectangle: Rounded Corners 4">
            <a:extLst>
              <a:ext uri="{FF2B5EF4-FFF2-40B4-BE49-F238E27FC236}">
                <a16:creationId xmlns:a16="http://schemas.microsoft.com/office/drawing/2014/main" id="{A6878BC0-5474-474D-A139-2B5C13D47558}"/>
              </a:ext>
            </a:extLst>
          </p:cNvPr>
          <p:cNvSpPr/>
          <p:nvPr/>
        </p:nvSpPr>
        <p:spPr>
          <a:xfrm>
            <a:off x="2486345"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Residual Analysis</a:t>
            </a:r>
            <a:endParaRPr lang="en-US">
              <a:solidFill>
                <a:schemeClr val="tx1"/>
              </a:solidFill>
            </a:endParaRPr>
          </a:p>
        </p:txBody>
      </p:sp>
      <p:sp>
        <p:nvSpPr>
          <p:cNvPr id="2" name="Rectangle: Rounded Corners 1">
            <a:extLst>
              <a:ext uri="{FF2B5EF4-FFF2-40B4-BE49-F238E27FC236}">
                <a16:creationId xmlns:a16="http://schemas.microsoft.com/office/drawing/2014/main" id="{9CF1BC6B-8FCA-4250-AAAE-F2587B17D03D}"/>
              </a:ext>
            </a:extLst>
          </p:cNvPr>
          <p:cNvSpPr/>
          <p:nvPr/>
        </p:nvSpPr>
        <p:spPr>
          <a:xfrm>
            <a:off x="4888387" y="1146543"/>
            <a:ext cx="1754371" cy="59365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badi"/>
              </a:rPr>
              <a:t>ETS</a:t>
            </a:r>
            <a:endParaRPr lang="en-US">
              <a:solidFill>
                <a:schemeClr val="tx1"/>
              </a:solidFill>
            </a:endParaRPr>
          </a:p>
        </p:txBody>
      </p:sp>
      <p:pic>
        <p:nvPicPr>
          <p:cNvPr id="9" name="Picture 9" descr="Graphical user interface&#10;&#10;Description automatically generated">
            <a:extLst>
              <a:ext uri="{FF2B5EF4-FFF2-40B4-BE49-F238E27FC236}">
                <a16:creationId xmlns:a16="http://schemas.microsoft.com/office/drawing/2014/main" id="{7C052A51-AD79-4B4A-81E5-EFBE8B084875}"/>
              </a:ext>
            </a:extLst>
          </p:cNvPr>
          <p:cNvPicPr>
            <a:picLocks noChangeAspect="1"/>
          </p:cNvPicPr>
          <p:nvPr/>
        </p:nvPicPr>
        <p:blipFill>
          <a:blip r:embed="rId3"/>
          <a:stretch>
            <a:fillRect/>
          </a:stretch>
        </p:blipFill>
        <p:spPr>
          <a:xfrm>
            <a:off x="6204779" y="2086204"/>
            <a:ext cx="5136661" cy="1674136"/>
          </a:xfrm>
          <a:prstGeom prst="rect">
            <a:avLst/>
          </a:prstGeom>
        </p:spPr>
      </p:pic>
      <p:pic>
        <p:nvPicPr>
          <p:cNvPr id="10" name="Picture 10" descr="Graphical user interface&#10;&#10;Description automatically generated">
            <a:extLst>
              <a:ext uri="{FF2B5EF4-FFF2-40B4-BE49-F238E27FC236}">
                <a16:creationId xmlns:a16="http://schemas.microsoft.com/office/drawing/2014/main" id="{CB645A62-D935-4265-94E9-7CB50D80399F}"/>
              </a:ext>
            </a:extLst>
          </p:cNvPr>
          <p:cNvPicPr>
            <a:picLocks noChangeAspect="1"/>
          </p:cNvPicPr>
          <p:nvPr/>
        </p:nvPicPr>
        <p:blipFill>
          <a:blip r:embed="rId3"/>
          <a:stretch>
            <a:fillRect/>
          </a:stretch>
        </p:blipFill>
        <p:spPr>
          <a:xfrm>
            <a:off x="839200" y="2086204"/>
            <a:ext cx="4775199" cy="1674136"/>
          </a:xfrm>
          <a:prstGeom prst="rect">
            <a:avLst/>
          </a:prstGeom>
        </p:spPr>
      </p:pic>
      <p:pic>
        <p:nvPicPr>
          <p:cNvPr id="11" name="Picture 11" descr="Graphical user interface, chart&#10;&#10;Description automatically generated">
            <a:extLst>
              <a:ext uri="{FF2B5EF4-FFF2-40B4-BE49-F238E27FC236}">
                <a16:creationId xmlns:a16="http://schemas.microsoft.com/office/drawing/2014/main" id="{D50AD603-DEEE-4CBB-8AB1-6C4BD94A07E4}"/>
              </a:ext>
            </a:extLst>
          </p:cNvPr>
          <p:cNvPicPr>
            <a:picLocks noChangeAspect="1"/>
          </p:cNvPicPr>
          <p:nvPr/>
        </p:nvPicPr>
        <p:blipFill>
          <a:blip r:embed="rId4"/>
          <a:stretch>
            <a:fillRect/>
          </a:stretch>
        </p:blipFill>
        <p:spPr>
          <a:xfrm>
            <a:off x="529311" y="4334048"/>
            <a:ext cx="5234353" cy="1685925"/>
          </a:xfrm>
          <a:prstGeom prst="rect">
            <a:avLst/>
          </a:prstGeom>
        </p:spPr>
      </p:pic>
      <p:pic>
        <p:nvPicPr>
          <p:cNvPr id="12" name="Picture 12">
            <a:extLst>
              <a:ext uri="{FF2B5EF4-FFF2-40B4-BE49-F238E27FC236}">
                <a16:creationId xmlns:a16="http://schemas.microsoft.com/office/drawing/2014/main" id="{5F63780F-EAC6-42C0-A1AD-B27FAF24E1D0}"/>
              </a:ext>
            </a:extLst>
          </p:cNvPr>
          <p:cNvPicPr>
            <a:picLocks noChangeAspect="1"/>
          </p:cNvPicPr>
          <p:nvPr/>
        </p:nvPicPr>
        <p:blipFill>
          <a:blip r:embed="rId5"/>
          <a:stretch>
            <a:fillRect/>
          </a:stretch>
        </p:blipFill>
        <p:spPr>
          <a:xfrm>
            <a:off x="6293385" y="4279443"/>
            <a:ext cx="5087814" cy="1695625"/>
          </a:xfrm>
          <a:prstGeom prst="rect">
            <a:avLst/>
          </a:prstGeom>
        </p:spPr>
      </p:pic>
      <p:sp>
        <p:nvSpPr>
          <p:cNvPr id="4" name="Rectangle: Rounded Corners 3">
            <a:extLst>
              <a:ext uri="{FF2B5EF4-FFF2-40B4-BE49-F238E27FC236}">
                <a16:creationId xmlns:a16="http://schemas.microsoft.com/office/drawing/2014/main" id="{FEDC9AF0-4F28-4FE6-A631-6B759F77A2E8}"/>
              </a:ext>
            </a:extLst>
          </p:cNvPr>
          <p:cNvSpPr/>
          <p:nvPr/>
        </p:nvSpPr>
        <p:spPr>
          <a:xfrm>
            <a:off x="2357095" y="3808115"/>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6" name="Rectangle: Rounded Corners 5">
            <a:extLst>
              <a:ext uri="{FF2B5EF4-FFF2-40B4-BE49-F238E27FC236}">
                <a16:creationId xmlns:a16="http://schemas.microsoft.com/office/drawing/2014/main" id="{67D94F94-A50B-47F1-B38D-97A3048FDE5A}"/>
              </a:ext>
            </a:extLst>
          </p:cNvPr>
          <p:cNvSpPr/>
          <p:nvPr/>
        </p:nvSpPr>
        <p:spPr>
          <a:xfrm>
            <a:off x="8068187" y="5982746"/>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DNIm</a:t>
            </a:r>
          </a:p>
        </p:txBody>
      </p:sp>
      <p:sp>
        <p:nvSpPr>
          <p:cNvPr id="7" name="Rectangle: Rounded Corners 6">
            <a:extLst>
              <a:ext uri="{FF2B5EF4-FFF2-40B4-BE49-F238E27FC236}">
                <a16:creationId xmlns:a16="http://schemas.microsoft.com/office/drawing/2014/main" id="{0ED643A7-7BFD-4497-ADA6-513F0B557DB5}"/>
              </a:ext>
            </a:extLst>
          </p:cNvPr>
          <p:cNvSpPr/>
          <p:nvPr/>
        </p:nvSpPr>
        <p:spPr>
          <a:xfrm>
            <a:off x="2241818" y="5978838"/>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DIFm</a:t>
            </a:r>
          </a:p>
        </p:txBody>
      </p:sp>
      <p:sp>
        <p:nvSpPr>
          <p:cNvPr id="8" name="Rectangle: Rounded Corners 7">
            <a:extLst>
              <a:ext uri="{FF2B5EF4-FFF2-40B4-BE49-F238E27FC236}">
                <a16:creationId xmlns:a16="http://schemas.microsoft.com/office/drawing/2014/main" id="{E3C02683-FC51-4E12-8539-F4E3E97F6CA2}"/>
              </a:ext>
            </a:extLst>
          </p:cNvPr>
          <p:cNvSpPr/>
          <p:nvPr/>
        </p:nvSpPr>
        <p:spPr>
          <a:xfrm>
            <a:off x="7913834" y="3835469"/>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Tree>
    <p:extLst>
      <p:ext uri="{BB962C8B-B14F-4D97-AF65-F5344CB8AC3E}">
        <p14:creationId xmlns:p14="http://schemas.microsoft.com/office/powerpoint/2010/main" val="433337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E64112-3D73-467D-9704-860AE396A358}"/>
              </a:ext>
            </a:extLst>
          </p:cNvPr>
          <p:cNvSpPr/>
          <p:nvPr/>
        </p:nvSpPr>
        <p:spPr>
          <a:xfrm>
            <a:off x="3662916" y="366822"/>
            <a:ext cx="4926416" cy="912627"/>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badi"/>
              </a:rPr>
              <a:t>Residual Analysis</a:t>
            </a:r>
          </a:p>
        </p:txBody>
      </p:sp>
      <p:pic>
        <p:nvPicPr>
          <p:cNvPr id="2" name="Picture 2">
            <a:extLst>
              <a:ext uri="{FF2B5EF4-FFF2-40B4-BE49-F238E27FC236}">
                <a16:creationId xmlns:a16="http://schemas.microsoft.com/office/drawing/2014/main" id="{2D2FDF1D-FB20-4572-B72F-BDE604B4C5A7}"/>
              </a:ext>
            </a:extLst>
          </p:cNvPr>
          <p:cNvPicPr>
            <a:picLocks noChangeAspect="1"/>
          </p:cNvPicPr>
          <p:nvPr/>
        </p:nvPicPr>
        <p:blipFill>
          <a:blip r:embed="rId2"/>
          <a:stretch>
            <a:fillRect/>
          </a:stretch>
        </p:blipFill>
        <p:spPr>
          <a:xfrm>
            <a:off x="-60250" y="1455403"/>
            <a:ext cx="6464593" cy="1873845"/>
          </a:xfrm>
          <a:prstGeom prst="rect">
            <a:avLst/>
          </a:prstGeom>
        </p:spPr>
      </p:pic>
      <p:pic>
        <p:nvPicPr>
          <p:cNvPr id="3" name="Picture 3" descr="Graphical user interface, table&#10;&#10;Description automatically generated">
            <a:extLst>
              <a:ext uri="{FF2B5EF4-FFF2-40B4-BE49-F238E27FC236}">
                <a16:creationId xmlns:a16="http://schemas.microsoft.com/office/drawing/2014/main" id="{D4D3C8CE-D63B-4D83-9563-DDB985DE074D}"/>
              </a:ext>
            </a:extLst>
          </p:cNvPr>
          <p:cNvPicPr>
            <a:picLocks noChangeAspect="1"/>
          </p:cNvPicPr>
          <p:nvPr/>
        </p:nvPicPr>
        <p:blipFill>
          <a:blip r:embed="rId3"/>
          <a:stretch>
            <a:fillRect/>
          </a:stretch>
        </p:blipFill>
        <p:spPr>
          <a:xfrm>
            <a:off x="6461052" y="1384940"/>
            <a:ext cx="5587407" cy="1979329"/>
          </a:xfrm>
          <a:prstGeom prst="rect">
            <a:avLst/>
          </a:prstGeom>
        </p:spPr>
      </p:pic>
      <p:pic>
        <p:nvPicPr>
          <p:cNvPr id="4" name="Picture 6" descr="Graphical user interface, application, table&#10;&#10;Description automatically generated">
            <a:extLst>
              <a:ext uri="{FF2B5EF4-FFF2-40B4-BE49-F238E27FC236}">
                <a16:creationId xmlns:a16="http://schemas.microsoft.com/office/drawing/2014/main" id="{496E21CF-81F7-4BC3-B575-C5A508DFFE09}"/>
              </a:ext>
            </a:extLst>
          </p:cNvPr>
          <p:cNvPicPr>
            <a:picLocks noChangeAspect="1"/>
          </p:cNvPicPr>
          <p:nvPr/>
        </p:nvPicPr>
        <p:blipFill>
          <a:blip r:embed="rId4"/>
          <a:stretch>
            <a:fillRect/>
          </a:stretch>
        </p:blipFill>
        <p:spPr>
          <a:xfrm>
            <a:off x="-15949" y="3824448"/>
            <a:ext cx="6544339" cy="2186221"/>
          </a:xfrm>
          <a:prstGeom prst="rect">
            <a:avLst/>
          </a:prstGeom>
        </p:spPr>
      </p:pic>
      <p:pic>
        <p:nvPicPr>
          <p:cNvPr id="7" name="Picture 7" descr="Graphical user interface, application, table&#10;&#10;Description automatically generated">
            <a:extLst>
              <a:ext uri="{FF2B5EF4-FFF2-40B4-BE49-F238E27FC236}">
                <a16:creationId xmlns:a16="http://schemas.microsoft.com/office/drawing/2014/main" id="{37D7E015-E270-4162-A8EC-40790F2083BE}"/>
              </a:ext>
            </a:extLst>
          </p:cNvPr>
          <p:cNvPicPr>
            <a:picLocks noChangeAspect="1"/>
          </p:cNvPicPr>
          <p:nvPr/>
        </p:nvPicPr>
        <p:blipFill>
          <a:blip r:embed="rId5"/>
          <a:stretch>
            <a:fillRect/>
          </a:stretch>
        </p:blipFill>
        <p:spPr>
          <a:xfrm>
            <a:off x="6549657" y="3772698"/>
            <a:ext cx="5498804" cy="2272000"/>
          </a:xfrm>
          <a:prstGeom prst="rect">
            <a:avLst/>
          </a:prstGeom>
        </p:spPr>
      </p:pic>
      <p:sp>
        <p:nvSpPr>
          <p:cNvPr id="8" name="Rectangle: Rounded Corners 7">
            <a:extLst>
              <a:ext uri="{FF2B5EF4-FFF2-40B4-BE49-F238E27FC236}">
                <a16:creationId xmlns:a16="http://schemas.microsoft.com/office/drawing/2014/main" id="{EF11EF68-9734-41D1-9FE7-C8CC53F32E93}"/>
              </a:ext>
            </a:extLst>
          </p:cNvPr>
          <p:cNvSpPr/>
          <p:nvPr/>
        </p:nvSpPr>
        <p:spPr>
          <a:xfrm>
            <a:off x="2254405" y="332306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GHIm</a:t>
            </a:r>
          </a:p>
        </p:txBody>
      </p:sp>
      <p:sp>
        <p:nvSpPr>
          <p:cNvPr id="9" name="Rectangle: Rounded Corners 8">
            <a:extLst>
              <a:ext uri="{FF2B5EF4-FFF2-40B4-BE49-F238E27FC236}">
                <a16:creationId xmlns:a16="http://schemas.microsoft.com/office/drawing/2014/main" id="{C404331B-430F-42CF-A418-36F87FB02D87}"/>
              </a:ext>
            </a:extLst>
          </p:cNvPr>
          <p:cNvSpPr/>
          <p:nvPr/>
        </p:nvSpPr>
        <p:spPr>
          <a:xfrm>
            <a:off x="8352177" y="6044996"/>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DNIm</a:t>
            </a:r>
          </a:p>
        </p:txBody>
      </p:sp>
      <p:sp>
        <p:nvSpPr>
          <p:cNvPr id="10" name="Rectangle: Rounded Corners 9">
            <a:extLst>
              <a:ext uri="{FF2B5EF4-FFF2-40B4-BE49-F238E27FC236}">
                <a16:creationId xmlns:a16="http://schemas.microsoft.com/office/drawing/2014/main" id="{13D388D1-2882-4DD1-8189-8C0DF395CDB2}"/>
              </a:ext>
            </a:extLst>
          </p:cNvPr>
          <p:cNvSpPr/>
          <p:nvPr/>
        </p:nvSpPr>
        <p:spPr>
          <a:xfrm>
            <a:off x="2559205" y="5984745"/>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DIFm</a:t>
            </a:r>
          </a:p>
        </p:txBody>
      </p:sp>
      <p:sp>
        <p:nvSpPr>
          <p:cNvPr id="12" name="Rectangle: Rounded Corners 11">
            <a:extLst>
              <a:ext uri="{FF2B5EF4-FFF2-40B4-BE49-F238E27FC236}">
                <a16:creationId xmlns:a16="http://schemas.microsoft.com/office/drawing/2014/main" id="{CCD6D29E-2DD9-4FBA-A2B9-1F74256F05B8}"/>
              </a:ext>
            </a:extLst>
          </p:cNvPr>
          <p:cNvSpPr/>
          <p:nvPr/>
        </p:nvSpPr>
        <p:spPr>
          <a:xfrm>
            <a:off x="8426605" y="3372680"/>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GTIm</a:t>
            </a:r>
          </a:p>
        </p:txBody>
      </p:sp>
    </p:spTree>
    <p:extLst>
      <p:ext uri="{BB962C8B-B14F-4D97-AF65-F5344CB8AC3E}">
        <p14:creationId xmlns:p14="http://schemas.microsoft.com/office/powerpoint/2010/main" val="1492900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8E2598B-F0DB-426A-A97F-057877955915}"/>
              </a:ext>
            </a:extLst>
          </p:cNvPr>
          <p:cNvSpPr/>
          <p:nvPr/>
        </p:nvSpPr>
        <p:spPr>
          <a:xfrm>
            <a:off x="2512926" y="144342"/>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Error Analysis </a:t>
            </a:r>
            <a:endParaRPr lang="en-US">
              <a:solidFill>
                <a:schemeClr val="tx1"/>
              </a:solidFill>
            </a:endParaRPr>
          </a:p>
        </p:txBody>
      </p:sp>
      <p:pic>
        <p:nvPicPr>
          <p:cNvPr id="2" name="Picture 3" descr="Text&#10;&#10;Description automatically generated">
            <a:extLst>
              <a:ext uri="{FF2B5EF4-FFF2-40B4-BE49-F238E27FC236}">
                <a16:creationId xmlns:a16="http://schemas.microsoft.com/office/drawing/2014/main" id="{1C98A902-CD36-4ACB-A6B9-21C8C54CED74}"/>
              </a:ext>
            </a:extLst>
          </p:cNvPr>
          <p:cNvPicPr>
            <a:picLocks noChangeAspect="1"/>
          </p:cNvPicPr>
          <p:nvPr/>
        </p:nvPicPr>
        <p:blipFill>
          <a:blip r:embed="rId2"/>
          <a:stretch>
            <a:fillRect/>
          </a:stretch>
        </p:blipFill>
        <p:spPr>
          <a:xfrm>
            <a:off x="232145" y="1150135"/>
            <a:ext cx="5507663" cy="1757820"/>
          </a:xfrm>
          <a:prstGeom prst="rect">
            <a:avLst/>
          </a:prstGeom>
        </p:spPr>
      </p:pic>
      <p:sp>
        <p:nvSpPr>
          <p:cNvPr id="4" name="Rectangle: Rounded Corners 3">
            <a:extLst>
              <a:ext uri="{FF2B5EF4-FFF2-40B4-BE49-F238E27FC236}">
                <a16:creationId xmlns:a16="http://schemas.microsoft.com/office/drawing/2014/main" id="{8FA396CF-C0D3-40C6-BEEA-BDB9AB03CCE5}"/>
              </a:ext>
            </a:extLst>
          </p:cNvPr>
          <p:cNvSpPr/>
          <p:nvPr/>
        </p:nvSpPr>
        <p:spPr>
          <a:xfrm>
            <a:off x="2094917" y="2942061"/>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SMAPE</a:t>
            </a:r>
            <a:endParaRPr lang="en-US"/>
          </a:p>
        </p:txBody>
      </p:sp>
      <p:pic>
        <p:nvPicPr>
          <p:cNvPr id="7" name="Picture 7" descr="Text&#10;&#10;Description automatically generated">
            <a:extLst>
              <a:ext uri="{FF2B5EF4-FFF2-40B4-BE49-F238E27FC236}">
                <a16:creationId xmlns:a16="http://schemas.microsoft.com/office/drawing/2014/main" id="{F2B38A16-D597-4620-A6A2-5937CF023FBF}"/>
              </a:ext>
            </a:extLst>
          </p:cNvPr>
          <p:cNvPicPr>
            <a:picLocks noChangeAspect="1"/>
          </p:cNvPicPr>
          <p:nvPr/>
        </p:nvPicPr>
        <p:blipFill>
          <a:blip r:embed="rId3"/>
          <a:stretch>
            <a:fillRect/>
          </a:stretch>
        </p:blipFill>
        <p:spPr>
          <a:xfrm>
            <a:off x="6204098" y="1152499"/>
            <a:ext cx="5295013" cy="1815118"/>
          </a:xfrm>
          <a:prstGeom prst="rect">
            <a:avLst/>
          </a:prstGeom>
        </p:spPr>
      </p:pic>
      <p:sp>
        <p:nvSpPr>
          <p:cNvPr id="8" name="Rectangle: Rounded Corners 7">
            <a:extLst>
              <a:ext uri="{FF2B5EF4-FFF2-40B4-BE49-F238E27FC236}">
                <a16:creationId xmlns:a16="http://schemas.microsoft.com/office/drawing/2014/main" id="{30A57C80-7FCB-4A69-9D31-85F35612837E}"/>
              </a:ext>
            </a:extLst>
          </p:cNvPr>
          <p:cNvSpPr/>
          <p:nvPr/>
        </p:nvSpPr>
        <p:spPr>
          <a:xfrm>
            <a:off x="7969404" y="2968642"/>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RMSE</a:t>
            </a:r>
            <a:endParaRPr lang="en-US"/>
          </a:p>
        </p:txBody>
      </p:sp>
      <p:pic>
        <p:nvPicPr>
          <p:cNvPr id="9" name="Picture 9" descr="Text&#10;&#10;Description automatically generated">
            <a:extLst>
              <a:ext uri="{FF2B5EF4-FFF2-40B4-BE49-F238E27FC236}">
                <a16:creationId xmlns:a16="http://schemas.microsoft.com/office/drawing/2014/main" id="{69015D91-1D4C-4B9A-BA1D-97F26B484E3B}"/>
              </a:ext>
            </a:extLst>
          </p:cNvPr>
          <p:cNvPicPr>
            <a:picLocks noChangeAspect="1"/>
          </p:cNvPicPr>
          <p:nvPr/>
        </p:nvPicPr>
        <p:blipFill>
          <a:blip r:embed="rId4"/>
          <a:stretch>
            <a:fillRect/>
          </a:stretch>
        </p:blipFill>
        <p:spPr>
          <a:xfrm>
            <a:off x="134678" y="3325523"/>
            <a:ext cx="5144385" cy="1589187"/>
          </a:xfrm>
          <a:prstGeom prst="rect">
            <a:avLst/>
          </a:prstGeom>
        </p:spPr>
      </p:pic>
      <p:pic>
        <p:nvPicPr>
          <p:cNvPr id="10" name="Picture 10" descr="Text&#10;&#10;Description automatically generated">
            <a:extLst>
              <a:ext uri="{FF2B5EF4-FFF2-40B4-BE49-F238E27FC236}">
                <a16:creationId xmlns:a16="http://schemas.microsoft.com/office/drawing/2014/main" id="{E8870E25-9885-40E6-806D-CE6FFD6F17EC}"/>
              </a:ext>
            </a:extLst>
          </p:cNvPr>
          <p:cNvPicPr>
            <a:picLocks noChangeAspect="1"/>
          </p:cNvPicPr>
          <p:nvPr/>
        </p:nvPicPr>
        <p:blipFill>
          <a:blip r:embed="rId5"/>
          <a:stretch>
            <a:fillRect/>
          </a:stretch>
        </p:blipFill>
        <p:spPr>
          <a:xfrm>
            <a:off x="6018029" y="3361441"/>
            <a:ext cx="5357036" cy="1543933"/>
          </a:xfrm>
          <a:prstGeom prst="rect">
            <a:avLst/>
          </a:prstGeom>
        </p:spPr>
      </p:pic>
      <p:sp>
        <p:nvSpPr>
          <p:cNvPr id="12" name="Rectangle: Rounded Corners 11">
            <a:extLst>
              <a:ext uri="{FF2B5EF4-FFF2-40B4-BE49-F238E27FC236}">
                <a16:creationId xmlns:a16="http://schemas.microsoft.com/office/drawing/2014/main" id="{383C7E77-9BA5-469C-8EE5-25C738A41AAD}"/>
              </a:ext>
            </a:extLst>
          </p:cNvPr>
          <p:cNvSpPr/>
          <p:nvPr/>
        </p:nvSpPr>
        <p:spPr>
          <a:xfrm>
            <a:off x="2059474" y="4935665"/>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MAE</a:t>
            </a:r>
            <a:endParaRPr lang="en-US"/>
          </a:p>
        </p:txBody>
      </p:sp>
      <p:sp>
        <p:nvSpPr>
          <p:cNvPr id="13" name="Rectangle: Rounded Corners 12">
            <a:extLst>
              <a:ext uri="{FF2B5EF4-FFF2-40B4-BE49-F238E27FC236}">
                <a16:creationId xmlns:a16="http://schemas.microsoft.com/office/drawing/2014/main" id="{1DF31841-8593-44C5-8BCF-70044BDF7C76}"/>
              </a:ext>
            </a:extLst>
          </p:cNvPr>
          <p:cNvSpPr/>
          <p:nvPr/>
        </p:nvSpPr>
        <p:spPr>
          <a:xfrm>
            <a:off x="8004847" y="4891363"/>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SSE</a:t>
            </a:r>
            <a:endParaRPr lang="en-US"/>
          </a:p>
        </p:txBody>
      </p:sp>
      <p:pic>
        <p:nvPicPr>
          <p:cNvPr id="14" name="Picture 14" descr="Text&#10;&#10;Description automatically generated">
            <a:extLst>
              <a:ext uri="{FF2B5EF4-FFF2-40B4-BE49-F238E27FC236}">
                <a16:creationId xmlns:a16="http://schemas.microsoft.com/office/drawing/2014/main" id="{C0A8610B-CD0E-4129-8964-C068B2A333A6}"/>
              </a:ext>
            </a:extLst>
          </p:cNvPr>
          <p:cNvPicPr>
            <a:picLocks noChangeAspect="1"/>
          </p:cNvPicPr>
          <p:nvPr/>
        </p:nvPicPr>
        <p:blipFill>
          <a:blip r:embed="rId6"/>
          <a:stretch>
            <a:fillRect/>
          </a:stretch>
        </p:blipFill>
        <p:spPr>
          <a:xfrm>
            <a:off x="4059866" y="4910816"/>
            <a:ext cx="3903920" cy="1466601"/>
          </a:xfrm>
          <a:prstGeom prst="rect">
            <a:avLst/>
          </a:prstGeom>
        </p:spPr>
      </p:pic>
      <p:sp>
        <p:nvSpPr>
          <p:cNvPr id="15" name="Rectangle: Rounded Corners 14">
            <a:extLst>
              <a:ext uri="{FF2B5EF4-FFF2-40B4-BE49-F238E27FC236}">
                <a16:creationId xmlns:a16="http://schemas.microsoft.com/office/drawing/2014/main" id="{189BBB66-A87D-4C76-A13D-78E79CE622AA}"/>
              </a:ext>
            </a:extLst>
          </p:cNvPr>
          <p:cNvSpPr/>
          <p:nvPr/>
        </p:nvSpPr>
        <p:spPr>
          <a:xfrm>
            <a:off x="7969404" y="5998920"/>
            <a:ext cx="1542584" cy="36241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MAPE</a:t>
            </a:r>
            <a:endParaRPr lang="en-US"/>
          </a:p>
        </p:txBody>
      </p:sp>
    </p:spTree>
    <p:extLst>
      <p:ext uri="{BB962C8B-B14F-4D97-AF65-F5344CB8AC3E}">
        <p14:creationId xmlns:p14="http://schemas.microsoft.com/office/powerpoint/2010/main" val="332883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4259-F2AD-4416-8B9A-FF587B252F5F}"/>
              </a:ext>
            </a:extLst>
          </p:cNvPr>
          <p:cNvSpPr>
            <a:spLocks noGrp="1"/>
          </p:cNvSpPr>
          <p:nvPr>
            <p:ph type="title"/>
          </p:nvPr>
        </p:nvSpPr>
        <p:spPr>
          <a:xfrm>
            <a:off x="1371600" y="795528"/>
            <a:ext cx="10241280" cy="573082"/>
          </a:xfrm>
        </p:spPr>
        <p:txBody>
          <a:bodyPr/>
          <a:lstStyle/>
          <a:p>
            <a:r>
              <a:rPr lang="en-US" b="0">
                <a:ea typeface="+mj-lt"/>
                <a:cs typeface="+mj-lt"/>
              </a:rPr>
              <a:t>Assumptions/Hypotheses</a:t>
            </a:r>
            <a:endParaRPr lang="en-US"/>
          </a:p>
        </p:txBody>
      </p:sp>
      <p:pic>
        <p:nvPicPr>
          <p:cNvPr id="5" name="Picture 10" descr="A picture containing sky, outdoor, blue, solar cell&#10;&#10;Description automatically generated">
            <a:extLst>
              <a:ext uri="{FF2B5EF4-FFF2-40B4-BE49-F238E27FC236}">
                <a16:creationId xmlns:a16="http://schemas.microsoft.com/office/drawing/2014/main" id="{612B020E-7B7E-4A49-BEB7-F6B35A308E03}"/>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6" name="Rectangle: Rounded Corners 5">
            <a:extLst>
              <a:ext uri="{FF2B5EF4-FFF2-40B4-BE49-F238E27FC236}">
                <a16:creationId xmlns:a16="http://schemas.microsoft.com/office/drawing/2014/main" id="{A4272B1B-93E8-4590-A9BD-D33C604E7399}"/>
              </a:ext>
            </a:extLst>
          </p:cNvPr>
          <p:cNvSpPr/>
          <p:nvPr/>
        </p:nvSpPr>
        <p:spPr>
          <a:xfrm>
            <a:off x="2021711" y="251748"/>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Introduction</a:t>
            </a:r>
            <a:endParaRPr lang="en-US">
              <a:solidFill>
                <a:schemeClr val="tx1"/>
              </a:solidFill>
            </a:endParaRPr>
          </a:p>
        </p:txBody>
      </p:sp>
      <p:sp>
        <p:nvSpPr>
          <p:cNvPr id="7" name="Rectangle: Rounded Corners 6">
            <a:extLst>
              <a:ext uri="{FF2B5EF4-FFF2-40B4-BE49-F238E27FC236}">
                <a16:creationId xmlns:a16="http://schemas.microsoft.com/office/drawing/2014/main" id="{944F01BB-19F3-47EE-AEB0-7A66461C5BD3}"/>
              </a:ext>
            </a:extLst>
          </p:cNvPr>
          <p:cNvSpPr/>
          <p:nvPr/>
        </p:nvSpPr>
        <p:spPr>
          <a:xfrm>
            <a:off x="8184777" y="3007659"/>
            <a:ext cx="3164538" cy="1559858"/>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badi"/>
                <a:ea typeface="+mn-lt"/>
                <a:cs typeface="+mn-lt"/>
              </a:rPr>
              <a:t>To support this fast-growing market, there is a need for highly accurate, premium solar forecast solutions</a:t>
            </a:r>
            <a:endParaRPr lang="en-US" sz="1400">
              <a:solidFill>
                <a:schemeClr val="tx1"/>
              </a:solidFill>
              <a:latin typeface="Abadi"/>
            </a:endParaRPr>
          </a:p>
        </p:txBody>
      </p:sp>
      <p:sp>
        <p:nvSpPr>
          <p:cNvPr id="8" name="Rectangle: Rounded Corners 7">
            <a:extLst>
              <a:ext uri="{FF2B5EF4-FFF2-40B4-BE49-F238E27FC236}">
                <a16:creationId xmlns:a16="http://schemas.microsoft.com/office/drawing/2014/main" id="{D528146C-E2AD-4646-9130-6DEB608CE7BB}"/>
              </a:ext>
            </a:extLst>
          </p:cNvPr>
          <p:cNvSpPr/>
          <p:nvPr/>
        </p:nvSpPr>
        <p:spPr>
          <a:xfrm>
            <a:off x="8346141" y="4926106"/>
            <a:ext cx="3065928" cy="134470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Technological advancements and rapidly dropping costs have spurred the growth of environmentally friendly solar power</a:t>
            </a:r>
            <a:endParaRPr lang="en-US" sz="1400">
              <a:solidFill>
                <a:schemeClr val="tx1"/>
              </a:solidFill>
              <a:latin typeface="Abadi"/>
            </a:endParaRPr>
          </a:p>
        </p:txBody>
      </p:sp>
      <p:sp>
        <p:nvSpPr>
          <p:cNvPr id="9" name="Rectangle: Rounded Corners 8">
            <a:extLst>
              <a:ext uri="{FF2B5EF4-FFF2-40B4-BE49-F238E27FC236}">
                <a16:creationId xmlns:a16="http://schemas.microsoft.com/office/drawing/2014/main" id="{FCC7DEBF-09CE-4DE3-A209-EFF4ED6E7CA6}"/>
              </a:ext>
            </a:extLst>
          </p:cNvPr>
          <p:cNvSpPr/>
          <p:nvPr/>
        </p:nvSpPr>
        <p:spPr>
          <a:xfrm>
            <a:off x="672352" y="3088340"/>
            <a:ext cx="3092824" cy="1721223"/>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Solar energy is also a driving force behind number of applications such as photovoltaic systems for electricity generation, solar collectors for heating, solar air</a:t>
            </a:r>
            <a:r>
              <a:rPr lang="en-US">
                <a:ea typeface="+mn-lt"/>
                <a:cs typeface="+mn-lt"/>
              </a:rPr>
              <a:t> </a:t>
            </a:r>
            <a:r>
              <a:rPr lang="en-US" sz="1400">
                <a:solidFill>
                  <a:schemeClr val="tx1"/>
                </a:solidFill>
                <a:latin typeface="Abadi"/>
                <a:ea typeface="+mn-lt"/>
                <a:cs typeface="+mn-lt"/>
              </a:rPr>
              <a:t>conditioning climate control in buildings &amp; passive solar devices</a:t>
            </a:r>
            <a:endParaRPr lang="en-US" sz="1400">
              <a:solidFill>
                <a:schemeClr val="tx1"/>
              </a:solidFill>
              <a:latin typeface="Abadi"/>
            </a:endParaRPr>
          </a:p>
        </p:txBody>
      </p:sp>
      <p:sp>
        <p:nvSpPr>
          <p:cNvPr id="10" name="Rectangle: Rounded Corners 9">
            <a:extLst>
              <a:ext uri="{FF2B5EF4-FFF2-40B4-BE49-F238E27FC236}">
                <a16:creationId xmlns:a16="http://schemas.microsoft.com/office/drawing/2014/main" id="{489BD015-8542-428F-AC84-9B8A1FE41096}"/>
              </a:ext>
            </a:extLst>
          </p:cNvPr>
          <p:cNvSpPr/>
          <p:nvPr/>
        </p:nvSpPr>
        <p:spPr>
          <a:xfrm>
            <a:off x="8148917" y="1367117"/>
            <a:ext cx="3012141" cy="1219200"/>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Solar radiation is a primary driver for many physical, chemical and biological processes on the earth's surface</a:t>
            </a:r>
            <a:endParaRPr lang="en-US" sz="1400">
              <a:solidFill>
                <a:schemeClr val="tx1"/>
              </a:solidFill>
              <a:latin typeface="Abadi"/>
            </a:endParaRPr>
          </a:p>
        </p:txBody>
      </p:sp>
      <p:sp>
        <p:nvSpPr>
          <p:cNvPr id="11" name="Rectangle: Rounded Corners 10">
            <a:extLst>
              <a:ext uri="{FF2B5EF4-FFF2-40B4-BE49-F238E27FC236}">
                <a16:creationId xmlns:a16="http://schemas.microsoft.com/office/drawing/2014/main" id="{35E1AE06-A5F5-49D1-BB47-B6EF63DFF02E}"/>
              </a:ext>
            </a:extLst>
          </p:cNvPr>
          <p:cNvSpPr/>
          <p:nvPr/>
        </p:nvSpPr>
        <p:spPr>
          <a:xfrm>
            <a:off x="726141" y="1367118"/>
            <a:ext cx="2976281" cy="150606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As the world’s population increases, so does the demand for energy</a:t>
            </a:r>
            <a:endParaRPr lang="en-US" sz="1400">
              <a:solidFill>
                <a:schemeClr val="tx1"/>
              </a:solidFill>
              <a:latin typeface="Abadi"/>
            </a:endParaRPr>
          </a:p>
        </p:txBody>
      </p:sp>
      <p:sp>
        <p:nvSpPr>
          <p:cNvPr id="12" name="Rectangle: Rounded Corners 11">
            <a:extLst>
              <a:ext uri="{FF2B5EF4-FFF2-40B4-BE49-F238E27FC236}">
                <a16:creationId xmlns:a16="http://schemas.microsoft.com/office/drawing/2014/main" id="{A2A2E83C-342D-4A55-82D6-6D4D8D878048}"/>
              </a:ext>
            </a:extLst>
          </p:cNvPr>
          <p:cNvSpPr/>
          <p:nvPr/>
        </p:nvSpPr>
        <p:spPr>
          <a:xfrm>
            <a:off x="726142" y="4997823"/>
            <a:ext cx="3263152" cy="1264023"/>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To support the ever-increasing need for power and to address mounting environmental concerns, many utilities are seeking sustainable power sources to augment traditional ones</a:t>
            </a:r>
            <a:endParaRPr lang="en-US" sz="1400">
              <a:solidFill>
                <a:schemeClr val="tx1"/>
              </a:solidFill>
              <a:latin typeface="Abadi"/>
            </a:endParaRPr>
          </a:p>
        </p:txBody>
      </p:sp>
    </p:spTree>
    <p:extLst>
      <p:ext uri="{BB962C8B-B14F-4D97-AF65-F5344CB8AC3E}">
        <p14:creationId xmlns:p14="http://schemas.microsoft.com/office/powerpoint/2010/main" val="599614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9A15-B622-4C4A-B7F3-D901513A11E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20304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sky, outdoor, blue, solar cell&#10;&#10;Description automatically generated">
            <a:extLst>
              <a:ext uri="{FF2B5EF4-FFF2-40B4-BE49-F238E27FC236}">
                <a16:creationId xmlns:a16="http://schemas.microsoft.com/office/drawing/2014/main" id="{AF968729-3A8F-44EE-926C-7DC2E95DB1A2}"/>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14" name="Rectangle: Rounded Corners 13">
            <a:extLst>
              <a:ext uri="{FF2B5EF4-FFF2-40B4-BE49-F238E27FC236}">
                <a16:creationId xmlns:a16="http://schemas.microsoft.com/office/drawing/2014/main" id="{6F3D7CE3-A1E9-4217-BB70-7E56BE0974F8}"/>
              </a:ext>
            </a:extLst>
          </p:cNvPr>
          <p:cNvSpPr/>
          <p:nvPr/>
        </p:nvSpPr>
        <p:spPr>
          <a:xfrm>
            <a:off x="2021711" y="251748"/>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Problem Statement</a:t>
            </a:r>
            <a:endParaRPr lang="en-US"/>
          </a:p>
        </p:txBody>
      </p:sp>
      <p:pic>
        <p:nvPicPr>
          <p:cNvPr id="15" name="Picture 15" descr="Chart, funnel chart&#10;&#10;Description automatically generated">
            <a:extLst>
              <a:ext uri="{FF2B5EF4-FFF2-40B4-BE49-F238E27FC236}">
                <a16:creationId xmlns:a16="http://schemas.microsoft.com/office/drawing/2014/main" id="{20571889-C863-47FB-84A5-EA098EC3F4DD}"/>
              </a:ext>
            </a:extLst>
          </p:cNvPr>
          <p:cNvPicPr>
            <a:picLocks noChangeAspect="1"/>
          </p:cNvPicPr>
          <p:nvPr/>
        </p:nvPicPr>
        <p:blipFill>
          <a:blip r:embed="rId3"/>
          <a:stretch>
            <a:fillRect/>
          </a:stretch>
        </p:blipFill>
        <p:spPr>
          <a:xfrm>
            <a:off x="326021" y="1371345"/>
            <a:ext cx="11479135" cy="5103355"/>
          </a:xfrm>
          <a:prstGeom prst="rect">
            <a:avLst/>
          </a:prstGeom>
        </p:spPr>
      </p:pic>
      <p:sp>
        <p:nvSpPr>
          <p:cNvPr id="17" name="Rectangle: Rounded Corners 16">
            <a:extLst>
              <a:ext uri="{FF2B5EF4-FFF2-40B4-BE49-F238E27FC236}">
                <a16:creationId xmlns:a16="http://schemas.microsoft.com/office/drawing/2014/main" id="{219F5FDD-A452-42E6-8B1A-31D02067ABE0}"/>
              </a:ext>
            </a:extLst>
          </p:cNvPr>
          <p:cNvSpPr/>
          <p:nvPr/>
        </p:nvSpPr>
        <p:spPr>
          <a:xfrm>
            <a:off x="564559" y="4029311"/>
            <a:ext cx="2259106" cy="66576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rPr>
              <a:t>Forecast errors involve significant costs</a:t>
            </a:r>
          </a:p>
        </p:txBody>
      </p:sp>
      <p:sp>
        <p:nvSpPr>
          <p:cNvPr id="19" name="Rectangle: Rounded Corners 18">
            <a:extLst>
              <a:ext uri="{FF2B5EF4-FFF2-40B4-BE49-F238E27FC236}">
                <a16:creationId xmlns:a16="http://schemas.microsoft.com/office/drawing/2014/main" id="{30F2E9F8-0D0D-44A1-9045-6BD6F88C4718}"/>
              </a:ext>
            </a:extLst>
          </p:cNvPr>
          <p:cNvSpPr/>
          <p:nvPr/>
        </p:nvSpPr>
        <p:spPr>
          <a:xfrm>
            <a:off x="9442962" y="4720543"/>
            <a:ext cx="2282246" cy="119748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solidFill>
                <a:schemeClr val="tx1"/>
              </a:solidFill>
              <a:latin typeface="Abadi"/>
              <a:ea typeface="+mn-lt"/>
              <a:cs typeface="+mn-lt"/>
            </a:endParaRPr>
          </a:p>
          <a:p>
            <a:pPr algn="ctr"/>
            <a:endParaRPr lang="en-US" sz="1400">
              <a:solidFill>
                <a:schemeClr val="tx1"/>
              </a:solidFill>
              <a:latin typeface="Abadi"/>
              <a:ea typeface="+mn-lt"/>
              <a:cs typeface="+mn-lt"/>
            </a:endParaRPr>
          </a:p>
          <a:p>
            <a:pPr algn="ctr"/>
            <a:r>
              <a:rPr lang="en-US" sz="1400">
                <a:solidFill>
                  <a:schemeClr val="tx1"/>
                </a:solidFill>
                <a:latin typeface="Abadi"/>
                <a:ea typeface="+mn-lt"/>
                <a:cs typeface="+mn-lt"/>
              </a:rPr>
              <a:t>Simplifies the process of energy assessment &amp; Enable solar investors to </a:t>
            </a:r>
            <a:r>
              <a:rPr lang="en-US" sz="1400" err="1">
                <a:solidFill>
                  <a:schemeClr val="tx1"/>
                </a:solidFill>
                <a:latin typeface="Abadi"/>
                <a:ea typeface="+mn-lt"/>
                <a:cs typeface="+mn-lt"/>
              </a:rPr>
              <a:t>maximise</a:t>
            </a:r>
            <a:r>
              <a:rPr lang="en-US" sz="1400">
                <a:solidFill>
                  <a:schemeClr val="tx1"/>
                </a:solidFill>
                <a:latin typeface="Abadi"/>
                <a:ea typeface="+mn-lt"/>
                <a:cs typeface="+mn-lt"/>
              </a:rPr>
              <a:t> profitability</a:t>
            </a:r>
          </a:p>
          <a:p>
            <a:pPr algn="ctr"/>
            <a:endParaRPr lang="en-US" sz="1400">
              <a:solidFill>
                <a:schemeClr val="tx1"/>
              </a:solidFill>
              <a:latin typeface="Abadi"/>
            </a:endParaRPr>
          </a:p>
          <a:p>
            <a:pPr algn="ctr"/>
            <a:endParaRPr lang="en-US" sz="1400">
              <a:solidFill>
                <a:schemeClr val="tx1"/>
              </a:solidFill>
              <a:latin typeface="Abadi"/>
            </a:endParaRPr>
          </a:p>
        </p:txBody>
      </p:sp>
      <p:sp>
        <p:nvSpPr>
          <p:cNvPr id="21" name="Rectangle: Rounded Corners 20">
            <a:extLst>
              <a:ext uri="{FF2B5EF4-FFF2-40B4-BE49-F238E27FC236}">
                <a16:creationId xmlns:a16="http://schemas.microsoft.com/office/drawing/2014/main" id="{717D5AF7-9589-4AAB-BF2F-7608214315EE}"/>
              </a:ext>
            </a:extLst>
          </p:cNvPr>
          <p:cNvSpPr/>
          <p:nvPr/>
        </p:nvSpPr>
        <p:spPr>
          <a:xfrm>
            <a:off x="9708776" y="1682503"/>
            <a:ext cx="1891552" cy="1263267"/>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Reduction of penalty costs by improving the forecast in a Concentrating solar power plant</a:t>
            </a:r>
            <a:endParaRPr lang="en-US" sz="1400">
              <a:solidFill>
                <a:schemeClr val="tx1"/>
              </a:solidFill>
              <a:latin typeface="Abadi"/>
            </a:endParaRPr>
          </a:p>
        </p:txBody>
      </p:sp>
      <p:sp>
        <p:nvSpPr>
          <p:cNvPr id="23" name="Rectangle: Rounded Corners 22">
            <a:extLst>
              <a:ext uri="{FF2B5EF4-FFF2-40B4-BE49-F238E27FC236}">
                <a16:creationId xmlns:a16="http://schemas.microsoft.com/office/drawing/2014/main" id="{05CA0442-6724-4DD4-BF26-4D5A71762501}"/>
              </a:ext>
            </a:extLst>
          </p:cNvPr>
          <p:cNvSpPr/>
          <p:nvPr/>
        </p:nvSpPr>
        <p:spPr>
          <a:xfrm>
            <a:off x="663389" y="1994646"/>
            <a:ext cx="2070846" cy="105783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3B3835"/>
                </a:solidFill>
                <a:latin typeface="Abadi"/>
                <a:ea typeface="Helvetica Neue"/>
                <a:cs typeface="Helvetica Neue"/>
              </a:rPr>
              <a:t>20</a:t>
            </a:r>
            <a:r>
              <a:rPr lang="en-US" sz="1400" b="0">
                <a:solidFill>
                  <a:srgbClr val="3B3835"/>
                </a:solidFill>
                <a:latin typeface="Abadi"/>
                <a:ea typeface="Helvetica Neue"/>
                <a:cs typeface="Helvetica Neue"/>
              </a:rPr>
              <a:t>% to 40% </a:t>
            </a:r>
            <a:r>
              <a:rPr lang="en-US" sz="1400">
                <a:solidFill>
                  <a:srgbClr val="3B3835"/>
                </a:solidFill>
                <a:latin typeface="Abadi"/>
                <a:ea typeface="Helvetica Neue"/>
                <a:cs typeface="Helvetica Neue"/>
              </a:rPr>
              <a:t>Solar Renewable</a:t>
            </a:r>
            <a:r>
              <a:rPr lang="en-US" sz="1400" b="0">
                <a:solidFill>
                  <a:srgbClr val="3B3835"/>
                </a:solidFill>
                <a:latin typeface="Abadi"/>
                <a:ea typeface="Helvetica Neue"/>
                <a:cs typeface="Helvetica Neue"/>
              </a:rPr>
              <a:t> energy is wasted due to variability</a:t>
            </a:r>
            <a:endParaRPr lang="en-US" sz="1400">
              <a:latin typeface="Abadi"/>
            </a:endParaRPr>
          </a:p>
        </p:txBody>
      </p:sp>
      <p:sp>
        <p:nvSpPr>
          <p:cNvPr id="9" name="Rectangle: Rounded Corners 8">
            <a:extLst>
              <a:ext uri="{FF2B5EF4-FFF2-40B4-BE49-F238E27FC236}">
                <a16:creationId xmlns:a16="http://schemas.microsoft.com/office/drawing/2014/main" id="{6BD1D9F3-CEC0-4C47-8671-CDAC21CEF9DC}"/>
              </a:ext>
            </a:extLst>
          </p:cNvPr>
          <p:cNvSpPr/>
          <p:nvPr/>
        </p:nvSpPr>
        <p:spPr>
          <a:xfrm>
            <a:off x="628824" y="4772949"/>
            <a:ext cx="2259106" cy="105135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rPr>
              <a:t>Accurate forecasts are required to optimize operational planning of solar-power plants</a:t>
            </a:r>
          </a:p>
        </p:txBody>
      </p:sp>
    </p:spTree>
    <p:extLst>
      <p:ext uri="{BB962C8B-B14F-4D97-AF65-F5344CB8AC3E}">
        <p14:creationId xmlns:p14="http://schemas.microsoft.com/office/powerpoint/2010/main" val="284222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09D7CB1E-CC09-4BA0-B993-4F96E5B7C43A}"/>
              </a:ext>
            </a:extLst>
          </p:cNvPr>
          <p:cNvPicPr>
            <a:picLocks noChangeAspect="1"/>
          </p:cNvPicPr>
          <p:nvPr/>
        </p:nvPicPr>
        <p:blipFill rotWithShape="1">
          <a:blip r:embed="rId2"/>
          <a:srcRect t="22413"/>
          <a:stretch/>
        </p:blipFill>
        <p:spPr>
          <a:xfrm>
            <a:off x="53787" y="1"/>
            <a:ext cx="12192002" cy="6408742"/>
          </a:xfrm>
          <a:prstGeom prst="rect">
            <a:avLst/>
          </a:prstGeom>
        </p:spPr>
      </p:pic>
      <p:pic>
        <p:nvPicPr>
          <p:cNvPr id="4" name="Picture 4" descr="Chart, sunburst chart&#10;&#10;Description automatically generated">
            <a:extLst>
              <a:ext uri="{FF2B5EF4-FFF2-40B4-BE49-F238E27FC236}">
                <a16:creationId xmlns:a16="http://schemas.microsoft.com/office/drawing/2014/main" id="{DCDF5835-0313-47B0-BB30-B60872766D74}"/>
              </a:ext>
            </a:extLst>
          </p:cNvPr>
          <p:cNvPicPr>
            <a:picLocks noChangeAspect="1"/>
          </p:cNvPicPr>
          <p:nvPr/>
        </p:nvPicPr>
        <p:blipFill>
          <a:blip r:embed="rId3"/>
          <a:stretch>
            <a:fillRect/>
          </a:stretch>
        </p:blipFill>
        <p:spPr>
          <a:xfrm>
            <a:off x="555813" y="1350828"/>
            <a:ext cx="11071410" cy="4918343"/>
          </a:xfrm>
          <a:prstGeom prst="rect">
            <a:avLst/>
          </a:prstGeom>
        </p:spPr>
      </p:pic>
      <p:sp>
        <p:nvSpPr>
          <p:cNvPr id="6" name="Rectangle: Rounded Corners 5">
            <a:extLst>
              <a:ext uri="{FF2B5EF4-FFF2-40B4-BE49-F238E27FC236}">
                <a16:creationId xmlns:a16="http://schemas.microsoft.com/office/drawing/2014/main" id="{9D8A8C28-5777-4423-A302-283139F8513A}"/>
              </a:ext>
            </a:extLst>
          </p:cNvPr>
          <p:cNvSpPr/>
          <p:nvPr/>
        </p:nvSpPr>
        <p:spPr>
          <a:xfrm>
            <a:off x="2021711" y="251748"/>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Business Objective</a:t>
            </a:r>
            <a:endParaRPr lang="en-US"/>
          </a:p>
        </p:txBody>
      </p:sp>
      <p:sp>
        <p:nvSpPr>
          <p:cNvPr id="8" name="Rectangle: Rounded Corners 7">
            <a:extLst>
              <a:ext uri="{FF2B5EF4-FFF2-40B4-BE49-F238E27FC236}">
                <a16:creationId xmlns:a16="http://schemas.microsoft.com/office/drawing/2014/main" id="{AC9840A5-363B-4DCC-8F79-7C4BC1E2DBB1}"/>
              </a:ext>
            </a:extLst>
          </p:cNvPr>
          <p:cNvSpPr/>
          <p:nvPr/>
        </p:nvSpPr>
        <p:spPr>
          <a:xfrm>
            <a:off x="564775" y="5105399"/>
            <a:ext cx="1882589" cy="1075764"/>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 </a:t>
            </a:r>
            <a:r>
              <a:rPr lang="en-US" sz="1400">
                <a:solidFill>
                  <a:schemeClr val="tx1"/>
                </a:solidFill>
                <a:latin typeface="Abadi"/>
                <a:ea typeface="+mn-lt"/>
                <a:cs typeface="+mn-lt"/>
              </a:rPr>
              <a:t>Accurate forecasts can have  money-saving and operational benefits</a:t>
            </a:r>
            <a:endParaRPr lang="en-US" sz="1400">
              <a:solidFill>
                <a:schemeClr val="tx1"/>
              </a:solidFill>
              <a:latin typeface="Abadi"/>
            </a:endParaRPr>
          </a:p>
        </p:txBody>
      </p:sp>
      <p:sp>
        <p:nvSpPr>
          <p:cNvPr id="11" name="Rectangle: Rounded Corners 10">
            <a:extLst>
              <a:ext uri="{FF2B5EF4-FFF2-40B4-BE49-F238E27FC236}">
                <a16:creationId xmlns:a16="http://schemas.microsoft.com/office/drawing/2014/main" id="{44308520-5B04-441A-9B16-CDE50523DE21}"/>
              </a:ext>
            </a:extLst>
          </p:cNvPr>
          <p:cNvSpPr/>
          <p:nvPr/>
        </p:nvSpPr>
        <p:spPr>
          <a:xfrm>
            <a:off x="690281" y="3464858"/>
            <a:ext cx="1864659" cy="114748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Enhanced generation planning &amp; dispatch for expanded use of solar power</a:t>
            </a:r>
            <a:endParaRPr lang="en-US" sz="1400">
              <a:solidFill>
                <a:schemeClr val="tx1"/>
              </a:solidFill>
              <a:latin typeface="Abadi"/>
            </a:endParaRPr>
          </a:p>
        </p:txBody>
      </p:sp>
      <p:sp>
        <p:nvSpPr>
          <p:cNvPr id="12" name="Rectangle: Rounded Corners 11">
            <a:extLst>
              <a:ext uri="{FF2B5EF4-FFF2-40B4-BE49-F238E27FC236}">
                <a16:creationId xmlns:a16="http://schemas.microsoft.com/office/drawing/2014/main" id="{3CBEBF01-A894-44CE-91C0-A29DD5389CEB}"/>
              </a:ext>
            </a:extLst>
          </p:cNvPr>
          <p:cNvSpPr/>
          <p:nvPr/>
        </p:nvSpPr>
        <p:spPr>
          <a:xfrm>
            <a:off x="1021974" y="1465729"/>
            <a:ext cx="3056965" cy="896470"/>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Finalizing the mechanism for Forecasting, Scheduling and Deviation Settlement of solar projects</a:t>
            </a:r>
            <a:endParaRPr lang="en-US" sz="1400">
              <a:solidFill>
                <a:schemeClr val="tx1"/>
              </a:solidFill>
              <a:latin typeface="Abadi"/>
            </a:endParaRPr>
          </a:p>
        </p:txBody>
      </p:sp>
      <p:sp>
        <p:nvSpPr>
          <p:cNvPr id="13" name="Rectangle: Rounded Corners 12">
            <a:extLst>
              <a:ext uri="{FF2B5EF4-FFF2-40B4-BE49-F238E27FC236}">
                <a16:creationId xmlns:a16="http://schemas.microsoft.com/office/drawing/2014/main" id="{4743DED2-DC39-41AE-8DB4-2A639FD591F3}"/>
              </a:ext>
            </a:extLst>
          </p:cNvPr>
          <p:cNvSpPr/>
          <p:nvPr/>
        </p:nvSpPr>
        <p:spPr>
          <a:xfrm>
            <a:off x="4312023" y="1394010"/>
            <a:ext cx="3254187" cy="64545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Enhanced distribution system control and system reliability for distributed solar operations</a:t>
            </a:r>
            <a:endParaRPr lang="en-US" sz="1400">
              <a:solidFill>
                <a:schemeClr val="tx1"/>
              </a:solidFill>
              <a:latin typeface="Abadi"/>
            </a:endParaRPr>
          </a:p>
        </p:txBody>
      </p:sp>
      <p:sp>
        <p:nvSpPr>
          <p:cNvPr id="14" name="Rectangle: Rounded Corners 13">
            <a:extLst>
              <a:ext uri="{FF2B5EF4-FFF2-40B4-BE49-F238E27FC236}">
                <a16:creationId xmlns:a16="http://schemas.microsoft.com/office/drawing/2014/main" id="{B3FE26A8-A769-4741-83AB-FD982B08565E}"/>
              </a:ext>
            </a:extLst>
          </p:cNvPr>
          <p:cNvSpPr/>
          <p:nvPr/>
        </p:nvSpPr>
        <p:spPr>
          <a:xfrm>
            <a:off x="9063317" y="1716740"/>
            <a:ext cx="2402540" cy="101301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Improved power marketing choices for solar companies for better financial results </a:t>
            </a:r>
            <a:endParaRPr lang="en-US" sz="1400">
              <a:solidFill>
                <a:schemeClr val="tx1"/>
              </a:solidFill>
              <a:latin typeface="Abadi"/>
            </a:endParaRPr>
          </a:p>
        </p:txBody>
      </p:sp>
      <p:sp>
        <p:nvSpPr>
          <p:cNvPr id="15" name="Rectangle: Rounded Corners 14">
            <a:extLst>
              <a:ext uri="{FF2B5EF4-FFF2-40B4-BE49-F238E27FC236}">
                <a16:creationId xmlns:a16="http://schemas.microsoft.com/office/drawing/2014/main" id="{E9600396-0FE8-4963-B22D-099E8BEE1E79}"/>
              </a:ext>
            </a:extLst>
          </p:cNvPr>
          <p:cNvSpPr/>
          <p:nvPr/>
        </p:nvSpPr>
        <p:spPr>
          <a:xfrm>
            <a:off x="10004610" y="3464857"/>
            <a:ext cx="1524001" cy="735106"/>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Improved ability to meet ISO/TSO</a:t>
            </a:r>
            <a:r>
              <a:rPr lang="en-US">
                <a:ea typeface="+mn-lt"/>
                <a:cs typeface="+mn-lt"/>
              </a:rPr>
              <a:t> </a:t>
            </a:r>
            <a:r>
              <a:rPr lang="en-US" sz="1400">
                <a:solidFill>
                  <a:schemeClr val="tx1"/>
                </a:solidFill>
                <a:latin typeface="Abadi"/>
                <a:ea typeface="+mn-lt"/>
                <a:cs typeface="+mn-lt"/>
              </a:rPr>
              <a:t>commitments</a:t>
            </a:r>
            <a:endParaRPr lang="en-US" sz="1400">
              <a:solidFill>
                <a:schemeClr val="tx1"/>
              </a:solidFill>
              <a:latin typeface="Abadi"/>
            </a:endParaRPr>
          </a:p>
        </p:txBody>
      </p:sp>
      <p:sp>
        <p:nvSpPr>
          <p:cNvPr id="16" name="Rectangle: Rounded Corners 15">
            <a:extLst>
              <a:ext uri="{FF2B5EF4-FFF2-40B4-BE49-F238E27FC236}">
                <a16:creationId xmlns:a16="http://schemas.microsoft.com/office/drawing/2014/main" id="{FD45115B-2919-4DAE-8117-CF9620A5EF74}"/>
              </a:ext>
            </a:extLst>
          </p:cNvPr>
          <p:cNvSpPr/>
          <p:nvPr/>
        </p:nvSpPr>
        <p:spPr>
          <a:xfrm>
            <a:off x="9959786" y="5284692"/>
            <a:ext cx="1425389" cy="717177"/>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Reduced spinning reserves costs</a:t>
            </a:r>
            <a:endParaRPr lang="en-US" sz="1400">
              <a:solidFill>
                <a:schemeClr val="tx1"/>
              </a:solidFill>
              <a:latin typeface="Abadi"/>
            </a:endParaRPr>
          </a:p>
        </p:txBody>
      </p:sp>
    </p:spTree>
    <p:extLst>
      <p:ext uri="{BB962C8B-B14F-4D97-AF65-F5344CB8AC3E}">
        <p14:creationId xmlns:p14="http://schemas.microsoft.com/office/powerpoint/2010/main" val="2549092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98815551-8F3D-4E93-ADFE-BBAD3945253E}"/>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2" name="Rectangle: Rounded Corners 1">
            <a:extLst>
              <a:ext uri="{FF2B5EF4-FFF2-40B4-BE49-F238E27FC236}">
                <a16:creationId xmlns:a16="http://schemas.microsoft.com/office/drawing/2014/main" id="{BDCDAC57-334D-4615-AD33-9C61D7DF7B31}"/>
              </a:ext>
            </a:extLst>
          </p:cNvPr>
          <p:cNvSpPr/>
          <p:nvPr/>
        </p:nvSpPr>
        <p:spPr>
          <a:xfrm>
            <a:off x="2703029" y="296571"/>
            <a:ext cx="6365620"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Data Source</a:t>
            </a:r>
            <a:endParaRPr lang="en-US">
              <a:solidFill>
                <a:schemeClr val="tx1"/>
              </a:solidFill>
            </a:endParaRPr>
          </a:p>
        </p:txBody>
      </p:sp>
      <p:sp>
        <p:nvSpPr>
          <p:cNvPr id="5" name="Rectangle: Rounded Corners 4">
            <a:extLst>
              <a:ext uri="{FF2B5EF4-FFF2-40B4-BE49-F238E27FC236}">
                <a16:creationId xmlns:a16="http://schemas.microsoft.com/office/drawing/2014/main" id="{DFCFF4BA-8156-4D8D-874A-155546765A4B}"/>
              </a:ext>
            </a:extLst>
          </p:cNvPr>
          <p:cNvSpPr/>
          <p:nvPr/>
        </p:nvSpPr>
        <p:spPr>
          <a:xfrm>
            <a:off x="431569" y="2388415"/>
            <a:ext cx="3550022" cy="1039758"/>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This data is mostly used by photovoltaic software applications &amp; to </a:t>
            </a:r>
            <a:r>
              <a:rPr lang="en-US" sz="1400" err="1">
                <a:solidFill>
                  <a:schemeClr val="tx1"/>
                </a:solidFill>
                <a:latin typeface="Abadi"/>
                <a:ea typeface="+mn-lt"/>
                <a:cs typeface="+mn-lt"/>
              </a:rPr>
              <a:t>optimise</a:t>
            </a:r>
            <a:r>
              <a:rPr lang="en-US" sz="1400">
                <a:solidFill>
                  <a:schemeClr val="tx1"/>
                </a:solidFill>
                <a:latin typeface="Abadi"/>
                <a:ea typeface="+mn-lt"/>
                <a:cs typeface="+mn-lt"/>
              </a:rPr>
              <a:t> construction, evaluation and management of solar power</a:t>
            </a:r>
            <a:r>
              <a:rPr lang="en-US">
                <a:ea typeface="+mn-lt"/>
                <a:cs typeface="+mn-lt"/>
              </a:rPr>
              <a:t> </a:t>
            </a:r>
            <a:r>
              <a:rPr lang="en-US" sz="1400">
                <a:solidFill>
                  <a:schemeClr val="tx1"/>
                </a:solidFill>
                <a:latin typeface="Abadi"/>
                <a:ea typeface="+mn-lt"/>
                <a:cs typeface="+mn-lt"/>
              </a:rPr>
              <a:t>assets.</a:t>
            </a:r>
            <a:endParaRPr lang="en-US" sz="1400">
              <a:solidFill>
                <a:schemeClr val="tx1"/>
              </a:solidFill>
              <a:latin typeface="Abadi"/>
            </a:endParaRPr>
          </a:p>
        </p:txBody>
      </p:sp>
      <p:sp>
        <p:nvSpPr>
          <p:cNvPr id="7" name="Rectangle: Rounded Corners 6">
            <a:extLst>
              <a:ext uri="{FF2B5EF4-FFF2-40B4-BE49-F238E27FC236}">
                <a16:creationId xmlns:a16="http://schemas.microsoft.com/office/drawing/2014/main" id="{831625C0-3989-44B7-8051-3A37709D6AA4}"/>
              </a:ext>
            </a:extLst>
          </p:cNvPr>
          <p:cNvSpPr/>
          <p:nvPr/>
        </p:nvSpPr>
        <p:spPr>
          <a:xfrm>
            <a:off x="424834" y="1335534"/>
            <a:ext cx="3483698" cy="98069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schemeClr val="tx1"/>
                </a:solidFill>
                <a:latin typeface="Abadi"/>
                <a:ea typeface="+mn-lt"/>
                <a:cs typeface="+mn-lt"/>
              </a:rPr>
              <a:t>Solargis maintains fast access to historical, recent, and forecast data for almost any location on the Earth.</a:t>
            </a:r>
            <a:endParaRPr lang="en-US" sz="1400">
              <a:solidFill>
                <a:schemeClr val="tx1"/>
              </a:solidFill>
              <a:latin typeface="Abadi"/>
            </a:endParaRPr>
          </a:p>
        </p:txBody>
      </p:sp>
      <p:pic>
        <p:nvPicPr>
          <p:cNvPr id="8" name="Picture 8" descr="A picture containing text, clipart&#10;&#10;Description automatically generated">
            <a:extLst>
              <a:ext uri="{FF2B5EF4-FFF2-40B4-BE49-F238E27FC236}">
                <a16:creationId xmlns:a16="http://schemas.microsoft.com/office/drawing/2014/main" id="{9182EDEC-3352-45AF-95EA-9D41E5279B9E}"/>
              </a:ext>
            </a:extLst>
          </p:cNvPr>
          <p:cNvPicPr>
            <a:picLocks noChangeAspect="1"/>
          </p:cNvPicPr>
          <p:nvPr/>
        </p:nvPicPr>
        <p:blipFill>
          <a:blip r:embed="rId3"/>
          <a:stretch>
            <a:fillRect/>
          </a:stretch>
        </p:blipFill>
        <p:spPr>
          <a:xfrm>
            <a:off x="7107709" y="508095"/>
            <a:ext cx="1600200" cy="495300"/>
          </a:xfrm>
          <a:prstGeom prst="rect">
            <a:avLst/>
          </a:prstGeom>
        </p:spPr>
      </p:pic>
      <p:pic>
        <p:nvPicPr>
          <p:cNvPr id="9" name="Picture 9" descr="Diagram&#10;&#10;Description automatically generated">
            <a:extLst>
              <a:ext uri="{FF2B5EF4-FFF2-40B4-BE49-F238E27FC236}">
                <a16:creationId xmlns:a16="http://schemas.microsoft.com/office/drawing/2014/main" id="{F3A37FC0-1548-475B-B9D8-4CD773165C83}"/>
              </a:ext>
            </a:extLst>
          </p:cNvPr>
          <p:cNvPicPr>
            <a:picLocks noChangeAspect="1"/>
          </p:cNvPicPr>
          <p:nvPr/>
        </p:nvPicPr>
        <p:blipFill>
          <a:blip r:embed="rId4"/>
          <a:stretch>
            <a:fillRect/>
          </a:stretch>
        </p:blipFill>
        <p:spPr>
          <a:xfrm>
            <a:off x="205564" y="3516671"/>
            <a:ext cx="4630477" cy="2801772"/>
          </a:xfrm>
          <a:prstGeom prst="rect">
            <a:avLst/>
          </a:prstGeom>
        </p:spPr>
      </p:pic>
      <p:pic>
        <p:nvPicPr>
          <p:cNvPr id="10" name="Picture 10" descr="Diagram&#10;&#10;Description automatically generated">
            <a:extLst>
              <a:ext uri="{FF2B5EF4-FFF2-40B4-BE49-F238E27FC236}">
                <a16:creationId xmlns:a16="http://schemas.microsoft.com/office/drawing/2014/main" id="{0663D6F3-F984-48A6-A8CB-F1E0BE964889}"/>
              </a:ext>
            </a:extLst>
          </p:cNvPr>
          <p:cNvPicPr>
            <a:picLocks noChangeAspect="1"/>
          </p:cNvPicPr>
          <p:nvPr/>
        </p:nvPicPr>
        <p:blipFill>
          <a:blip r:embed="rId5"/>
          <a:stretch>
            <a:fillRect/>
          </a:stretch>
        </p:blipFill>
        <p:spPr>
          <a:xfrm>
            <a:off x="5530705" y="3390417"/>
            <a:ext cx="6278522" cy="2965676"/>
          </a:xfrm>
          <a:prstGeom prst="rect">
            <a:avLst/>
          </a:prstGeom>
        </p:spPr>
      </p:pic>
      <p:sp>
        <p:nvSpPr>
          <p:cNvPr id="12" name="Rectangle: Rounded Corners 11">
            <a:extLst>
              <a:ext uri="{FF2B5EF4-FFF2-40B4-BE49-F238E27FC236}">
                <a16:creationId xmlns:a16="http://schemas.microsoft.com/office/drawing/2014/main" id="{9EAEAA4A-8A0C-4BFC-8F53-4823905D6791}"/>
              </a:ext>
            </a:extLst>
          </p:cNvPr>
          <p:cNvSpPr/>
          <p:nvPr/>
        </p:nvSpPr>
        <p:spPr>
          <a:xfrm>
            <a:off x="8739963" y="1474381"/>
            <a:ext cx="3384695" cy="1754370"/>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badi"/>
                <a:ea typeface="+mn-lt"/>
                <a:cs typeface="+mn-lt"/>
              </a:rPr>
              <a:t>Diffuse Horizontal Irradiance</a:t>
            </a:r>
            <a:r>
              <a:rPr lang="en-US" sz="1400">
                <a:solidFill>
                  <a:schemeClr val="tx1"/>
                </a:solidFill>
                <a:latin typeface="Abadi"/>
                <a:ea typeface="+mn-lt"/>
                <a:cs typeface="+mn-lt"/>
              </a:rPr>
              <a:t> is the amount of </a:t>
            </a:r>
            <a:r>
              <a:rPr lang="en-US" sz="1400" b="1">
                <a:solidFill>
                  <a:schemeClr val="tx1"/>
                </a:solidFill>
                <a:latin typeface="Abadi"/>
                <a:ea typeface="+mn-lt"/>
                <a:cs typeface="+mn-lt"/>
              </a:rPr>
              <a:t>radiation</a:t>
            </a:r>
            <a:r>
              <a:rPr lang="en-US" sz="1400">
                <a:solidFill>
                  <a:schemeClr val="tx1"/>
                </a:solidFill>
                <a:latin typeface="Abadi"/>
                <a:ea typeface="+mn-lt"/>
                <a:cs typeface="+mn-lt"/>
              </a:rPr>
              <a:t> received per unit area by a surface that does not arrive on a direct path from the sun, but has been scattered by molecules and particles in the atmosphere. Basically, it is the illumination that comes from clouds and the blue sky.</a:t>
            </a:r>
            <a:endParaRPr lang="en-US" sz="1400">
              <a:solidFill>
                <a:schemeClr val="tx1"/>
              </a:solidFill>
              <a:latin typeface="Abadi"/>
            </a:endParaRPr>
          </a:p>
        </p:txBody>
      </p:sp>
    </p:spTree>
    <p:extLst>
      <p:ext uri="{BB962C8B-B14F-4D97-AF65-F5344CB8AC3E}">
        <p14:creationId xmlns:p14="http://schemas.microsoft.com/office/powerpoint/2010/main" val="194513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B620D68C-740C-47B3-B215-74314B0792F0}"/>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D3835BD1-D59C-4DEC-8D5C-508CC7288836}"/>
              </a:ext>
            </a:extLst>
          </p:cNvPr>
          <p:cNvSpPr/>
          <p:nvPr/>
        </p:nvSpPr>
        <p:spPr>
          <a:xfrm>
            <a:off x="2021711" y="251748"/>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Assumptions</a:t>
            </a:r>
            <a:endParaRPr lang="en-US">
              <a:solidFill>
                <a:schemeClr val="tx1"/>
              </a:solidFill>
            </a:endParaRPr>
          </a:p>
        </p:txBody>
      </p:sp>
      <p:sp>
        <p:nvSpPr>
          <p:cNvPr id="7" name="Rectangle: Rounded Corners 6">
            <a:extLst>
              <a:ext uri="{FF2B5EF4-FFF2-40B4-BE49-F238E27FC236}">
                <a16:creationId xmlns:a16="http://schemas.microsoft.com/office/drawing/2014/main" id="{ED3E56B8-4A89-4D94-BA9B-14970A078EFF}"/>
              </a:ext>
            </a:extLst>
          </p:cNvPr>
          <p:cNvSpPr/>
          <p:nvPr/>
        </p:nvSpPr>
        <p:spPr>
          <a:xfrm>
            <a:off x="6732716" y="1422067"/>
            <a:ext cx="5138851" cy="118016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badi"/>
                <a:ea typeface="+mn-lt"/>
                <a:cs typeface="+mn-lt"/>
              </a:rPr>
              <a:t>Site data generated for the location </a:t>
            </a:r>
            <a:r>
              <a:rPr lang="en-US" sz="1400">
                <a:solidFill>
                  <a:schemeClr val="tx1"/>
                </a:solidFill>
                <a:highlight>
                  <a:srgbClr val="FFFF00"/>
                </a:highlight>
                <a:latin typeface="Abadi"/>
                <a:ea typeface="+mn-lt"/>
                <a:cs typeface="+mn-lt"/>
                <a:hlinkClick r:id="rId3">
                  <a:extLst>
                    <a:ext uri="{A12FA001-AC4F-418D-AE19-62706E023703}">
                      <ahyp:hlinkClr xmlns:ahyp="http://schemas.microsoft.com/office/drawing/2018/hyperlinkcolor" val="tx"/>
                    </a:ext>
                  </a:extLst>
                </a:hlinkClick>
              </a:rPr>
              <a:t>Plataforma Solar de Almeria</a:t>
            </a:r>
            <a:r>
              <a:rPr lang="en-US" sz="1400">
                <a:solidFill>
                  <a:schemeClr val="tx1"/>
                </a:solidFill>
                <a:highlight>
                  <a:srgbClr val="FFFF00"/>
                </a:highlight>
                <a:latin typeface="Abadi"/>
                <a:ea typeface="+mn-lt"/>
                <a:cs typeface="+mn-lt"/>
              </a:rPr>
              <a:t>,</a:t>
            </a:r>
            <a:r>
              <a:rPr lang="en-US" sz="1400">
                <a:solidFill>
                  <a:schemeClr val="tx1"/>
                </a:solidFill>
                <a:latin typeface="Abadi"/>
                <a:ea typeface="+mn-lt"/>
                <a:cs typeface="+mn-lt"/>
              </a:rPr>
              <a:t> Spain</a:t>
            </a:r>
          </a:p>
          <a:p>
            <a:pPr algn="ctr"/>
            <a:r>
              <a:rPr lang="en-US" sz="1400">
                <a:solidFill>
                  <a:schemeClr val="tx1"/>
                </a:solidFill>
                <a:latin typeface="Abadi"/>
                <a:ea typeface="+mn-lt"/>
                <a:cs typeface="+mn-lt"/>
              </a:rPr>
              <a:t>Coordinates: 37.094416°N, 2.359850°W</a:t>
            </a:r>
          </a:p>
          <a:p>
            <a:pPr algn="ctr"/>
            <a:r>
              <a:rPr lang="en-US" sz="1400">
                <a:solidFill>
                  <a:schemeClr val="tx1"/>
                </a:solidFill>
                <a:latin typeface="Abadi"/>
                <a:ea typeface="+mn-lt"/>
                <a:cs typeface="+mn-lt"/>
              </a:rPr>
              <a:t>Elevation: 497.0 m </a:t>
            </a:r>
            <a:r>
              <a:rPr lang="en-US" sz="1400" err="1">
                <a:solidFill>
                  <a:schemeClr val="tx1"/>
                </a:solidFill>
                <a:latin typeface="Abadi"/>
                <a:ea typeface="+mn-lt"/>
                <a:cs typeface="+mn-lt"/>
              </a:rPr>
              <a:t>a.s.l</a:t>
            </a:r>
            <a:endParaRPr lang="en-US" sz="1400">
              <a:solidFill>
                <a:schemeClr val="tx1"/>
              </a:solidFill>
              <a:latin typeface="Abadi"/>
              <a:ea typeface="+mn-lt"/>
              <a:cs typeface="+mn-lt"/>
            </a:endParaRPr>
          </a:p>
          <a:p>
            <a:pPr algn="ctr"/>
            <a:r>
              <a:rPr lang="en-US" sz="1400">
                <a:solidFill>
                  <a:schemeClr val="tx1"/>
                </a:solidFill>
                <a:latin typeface="Abadi"/>
              </a:rPr>
              <a:t>Monthly Data – (1994 –2019)</a:t>
            </a:r>
          </a:p>
        </p:txBody>
      </p:sp>
      <p:sp>
        <p:nvSpPr>
          <p:cNvPr id="8" name="Rectangle: Rounded Corners 7">
            <a:extLst>
              <a:ext uri="{FF2B5EF4-FFF2-40B4-BE49-F238E27FC236}">
                <a16:creationId xmlns:a16="http://schemas.microsoft.com/office/drawing/2014/main" id="{C440081B-26D4-4F77-BFB5-159F33AC3FB4}"/>
              </a:ext>
            </a:extLst>
          </p:cNvPr>
          <p:cNvSpPr/>
          <p:nvPr/>
        </p:nvSpPr>
        <p:spPr>
          <a:xfrm>
            <a:off x="841869" y="4391913"/>
            <a:ext cx="5138851" cy="118016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0" i="0" u="none" strike="noStrike">
                <a:solidFill>
                  <a:schemeClr val="tx1"/>
                </a:solidFill>
                <a:latin typeface="Abadi"/>
                <a:ea typeface="Roboto"/>
                <a:cs typeface="Roboto"/>
              </a:rPr>
              <a:t>A correct evaluation and interpretation of uncertainty is very much related to expert decision making based on the knowledge collected from the experience in working with the data</a:t>
            </a:r>
            <a:endParaRPr lang="en-US" sz="1400">
              <a:solidFill>
                <a:schemeClr val="tx1"/>
              </a:solidFill>
              <a:latin typeface="Abadi"/>
            </a:endParaRPr>
          </a:p>
        </p:txBody>
      </p:sp>
      <p:sp>
        <p:nvSpPr>
          <p:cNvPr id="9" name="Rectangle: Rounded Corners 8">
            <a:extLst>
              <a:ext uri="{FF2B5EF4-FFF2-40B4-BE49-F238E27FC236}">
                <a16:creationId xmlns:a16="http://schemas.microsoft.com/office/drawing/2014/main" id="{5ABE680F-7B69-4B7E-A933-FE21627EB159}"/>
              </a:ext>
            </a:extLst>
          </p:cNvPr>
          <p:cNvSpPr/>
          <p:nvPr/>
        </p:nvSpPr>
        <p:spPr>
          <a:xfrm>
            <a:off x="773485" y="3082836"/>
            <a:ext cx="5138851" cy="828477"/>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0" i="0" u="none" strike="noStrike">
                <a:solidFill>
                  <a:schemeClr val="tx1"/>
                </a:solidFill>
                <a:latin typeface="Abadi"/>
                <a:ea typeface="Arial"/>
                <a:cs typeface="Arial"/>
              </a:rPr>
              <a:t>very extreme weather phenomena cannot be estimated with high precision using modelled data.</a:t>
            </a:r>
            <a:endParaRPr lang="en-US" sz="1400">
              <a:solidFill>
                <a:schemeClr val="tx1"/>
              </a:solidFill>
              <a:latin typeface="Abadi"/>
            </a:endParaRPr>
          </a:p>
        </p:txBody>
      </p:sp>
      <p:sp>
        <p:nvSpPr>
          <p:cNvPr id="10" name="Rectangle: Rounded Corners 9">
            <a:extLst>
              <a:ext uri="{FF2B5EF4-FFF2-40B4-BE49-F238E27FC236}">
                <a16:creationId xmlns:a16="http://schemas.microsoft.com/office/drawing/2014/main" id="{1AAA9A41-70E0-4A46-A88C-A3DC3D3D355A}"/>
              </a:ext>
            </a:extLst>
          </p:cNvPr>
          <p:cNvSpPr/>
          <p:nvPr/>
        </p:nvSpPr>
        <p:spPr>
          <a:xfrm>
            <a:off x="773485" y="1422067"/>
            <a:ext cx="5138851" cy="118016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a:ea typeface="+mn-lt"/>
                <a:cs typeface="+mn-lt"/>
              </a:rPr>
              <a:t>The data not capable of accurately representing the local microclimates, especially in mountainous and coastal zones. This also means that complex areas with lot of contrast are more prone to see higher deviation</a:t>
            </a:r>
            <a:endParaRPr lang="en-US">
              <a:solidFill>
                <a:schemeClr val="tx1"/>
              </a:solidFill>
              <a:latin typeface="Abadi"/>
            </a:endParaRPr>
          </a:p>
        </p:txBody>
      </p:sp>
      <p:sp>
        <p:nvSpPr>
          <p:cNvPr id="11" name="Rectangle: Rounded Corners 10">
            <a:extLst>
              <a:ext uri="{FF2B5EF4-FFF2-40B4-BE49-F238E27FC236}">
                <a16:creationId xmlns:a16="http://schemas.microsoft.com/office/drawing/2014/main" id="{3CEF5FFA-1A28-4B66-A22B-DD96D2EB464C}"/>
              </a:ext>
            </a:extLst>
          </p:cNvPr>
          <p:cNvSpPr/>
          <p:nvPr/>
        </p:nvSpPr>
        <p:spPr>
          <a:xfrm>
            <a:off x="6625492" y="2844799"/>
            <a:ext cx="5451229" cy="139699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badi"/>
                <a:ea typeface="+mn-lt"/>
                <a:cs typeface="+mn-lt"/>
              </a:rPr>
              <a:t>Places with higher bias between measured and modelled data are typically located next to mountain areas, coast places and in general areas where the landscape and microclimatic conditions changes more intensively and less gradually. </a:t>
            </a:r>
            <a:endParaRPr lang="en-US" sz="1400">
              <a:solidFill>
                <a:schemeClr val="tx1"/>
              </a:solidFill>
              <a:latin typeface="Abadi"/>
            </a:endParaRPr>
          </a:p>
        </p:txBody>
      </p:sp>
      <p:sp>
        <p:nvSpPr>
          <p:cNvPr id="12" name="Rectangle: Rounded Corners 11">
            <a:extLst>
              <a:ext uri="{FF2B5EF4-FFF2-40B4-BE49-F238E27FC236}">
                <a16:creationId xmlns:a16="http://schemas.microsoft.com/office/drawing/2014/main" id="{5B2F3118-918F-4A90-9A9E-D2CCFCDFB983}"/>
              </a:ext>
            </a:extLst>
          </p:cNvPr>
          <p:cNvSpPr/>
          <p:nvPr/>
        </p:nvSpPr>
        <p:spPr>
          <a:xfrm>
            <a:off x="6729289" y="4511675"/>
            <a:ext cx="4591537" cy="157284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badi"/>
              </a:rPr>
              <a:t>Looking at the bias statistics, it is also to be noted that the </a:t>
            </a:r>
            <a:r>
              <a:rPr lang="en-US" sz="1400" b="1">
                <a:solidFill>
                  <a:schemeClr val="tx1"/>
                </a:solidFill>
                <a:latin typeface="Abadi"/>
              </a:rPr>
              <a:t>deviations during night-time</a:t>
            </a:r>
            <a:r>
              <a:rPr lang="en-US" sz="1400">
                <a:solidFill>
                  <a:schemeClr val="tx1"/>
                </a:solidFill>
                <a:latin typeface="Abadi"/>
              </a:rPr>
              <a:t> are usually higher, i.e. the values provided during the solar power generation hours are in general estimated with lower uncertainty.</a:t>
            </a:r>
            <a:endParaRPr lang="en-US" sz="1400">
              <a:solidFill>
                <a:schemeClr val="tx1"/>
              </a:solidFill>
              <a:latin typeface="Abadi"/>
              <a:ea typeface="+mn-lt"/>
              <a:cs typeface="+mn-lt"/>
            </a:endParaRPr>
          </a:p>
          <a:p>
            <a:pPr algn="ctr"/>
            <a:endParaRPr lang="en-US" sz="1400">
              <a:solidFill>
                <a:schemeClr val="tx1"/>
              </a:solidFill>
              <a:latin typeface="Abadi"/>
            </a:endParaRPr>
          </a:p>
        </p:txBody>
      </p:sp>
    </p:spTree>
    <p:extLst>
      <p:ext uri="{BB962C8B-B14F-4D97-AF65-F5344CB8AC3E}">
        <p14:creationId xmlns:p14="http://schemas.microsoft.com/office/powerpoint/2010/main" val="2917982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D248131C-630B-4726-8AA5-47CE7BC4B1EA}"/>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997C9B96-CF82-43AF-A2D0-4935CEC89DA8}"/>
              </a:ext>
            </a:extLst>
          </p:cNvPr>
          <p:cNvSpPr/>
          <p:nvPr/>
        </p:nvSpPr>
        <p:spPr>
          <a:xfrm>
            <a:off x="2021711" y="38016"/>
            <a:ext cx="7629644"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Data Properties / Stationarity tests</a:t>
            </a:r>
            <a:endParaRPr lang="en-US">
              <a:solidFill>
                <a:schemeClr val="tx1"/>
              </a:solidFill>
            </a:endParaRPr>
          </a:p>
        </p:txBody>
      </p:sp>
      <p:pic>
        <p:nvPicPr>
          <p:cNvPr id="6" name="Picture 6" descr="Shape&#10;&#10;Description automatically generated">
            <a:extLst>
              <a:ext uri="{FF2B5EF4-FFF2-40B4-BE49-F238E27FC236}">
                <a16:creationId xmlns:a16="http://schemas.microsoft.com/office/drawing/2014/main" id="{7CEB21CA-73F7-4CE4-8874-6EC26A8FAF6F}"/>
              </a:ext>
            </a:extLst>
          </p:cNvPr>
          <p:cNvPicPr>
            <a:picLocks noChangeAspect="1"/>
          </p:cNvPicPr>
          <p:nvPr/>
        </p:nvPicPr>
        <p:blipFill>
          <a:blip r:embed="rId3"/>
          <a:stretch>
            <a:fillRect/>
          </a:stretch>
        </p:blipFill>
        <p:spPr>
          <a:xfrm>
            <a:off x="87352" y="1132980"/>
            <a:ext cx="2743200" cy="1674136"/>
          </a:xfrm>
          <a:prstGeom prst="rect">
            <a:avLst/>
          </a:prstGeom>
        </p:spPr>
      </p:pic>
      <p:pic>
        <p:nvPicPr>
          <p:cNvPr id="7" name="Picture 7" descr="A picture containing text, antenna&#10;&#10;Description automatically generated">
            <a:extLst>
              <a:ext uri="{FF2B5EF4-FFF2-40B4-BE49-F238E27FC236}">
                <a16:creationId xmlns:a16="http://schemas.microsoft.com/office/drawing/2014/main" id="{FF920550-08FE-49FD-9706-5094DF15C92B}"/>
              </a:ext>
            </a:extLst>
          </p:cNvPr>
          <p:cNvPicPr>
            <a:picLocks noChangeAspect="1"/>
          </p:cNvPicPr>
          <p:nvPr/>
        </p:nvPicPr>
        <p:blipFill>
          <a:blip r:embed="rId4"/>
          <a:stretch>
            <a:fillRect/>
          </a:stretch>
        </p:blipFill>
        <p:spPr>
          <a:xfrm>
            <a:off x="6620106" y="4011062"/>
            <a:ext cx="2743200" cy="1698022"/>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BF4C6A1B-EF82-49F2-BED2-F3A5B6C26609}"/>
              </a:ext>
            </a:extLst>
          </p:cNvPr>
          <p:cNvPicPr>
            <a:picLocks noChangeAspect="1"/>
          </p:cNvPicPr>
          <p:nvPr/>
        </p:nvPicPr>
        <p:blipFill>
          <a:blip r:embed="rId5"/>
          <a:stretch>
            <a:fillRect/>
          </a:stretch>
        </p:blipFill>
        <p:spPr>
          <a:xfrm>
            <a:off x="301083" y="3991128"/>
            <a:ext cx="2743200" cy="1700721"/>
          </a:xfrm>
          <a:prstGeom prst="rect">
            <a:avLst/>
          </a:prstGeom>
        </p:spPr>
      </p:pic>
      <p:pic>
        <p:nvPicPr>
          <p:cNvPr id="9" name="Picture 9" descr="A picture containing graphical user interface&#10;&#10;Description automatically generated">
            <a:extLst>
              <a:ext uri="{FF2B5EF4-FFF2-40B4-BE49-F238E27FC236}">
                <a16:creationId xmlns:a16="http://schemas.microsoft.com/office/drawing/2014/main" id="{C7D9ABA7-FCBE-402E-A9B3-C95CCDDF415D}"/>
              </a:ext>
            </a:extLst>
          </p:cNvPr>
          <p:cNvPicPr>
            <a:picLocks noChangeAspect="1"/>
          </p:cNvPicPr>
          <p:nvPr/>
        </p:nvPicPr>
        <p:blipFill>
          <a:blip r:embed="rId6"/>
          <a:stretch>
            <a:fillRect/>
          </a:stretch>
        </p:blipFill>
        <p:spPr>
          <a:xfrm>
            <a:off x="5932449" y="1069626"/>
            <a:ext cx="2743200" cy="1689333"/>
          </a:xfrm>
          <a:prstGeom prst="rect">
            <a:avLst/>
          </a:prstGeom>
        </p:spPr>
      </p:pic>
      <p:sp>
        <p:nvSpPr>
          <p:cNvPr id="10" name="Rectangle: Rounded Corners 9">
            <a:extLst>
              <a:ext uri="{FF2B5EF4-FFF2-40B4-BE49-F238E27FC236}">
                <a16:creationId xmlns:a16="http://schemas.microsoft.com/office/drawing/2014/main" id="{75320915-BB87-41FD-94BF-25F9E0088892}"/>
              </a:ext>
            </a:extLst>
          </p:cNvPr>
          <p:cNvSpPr/>
          <p:nvPr/>
        </p:nvSpPr>
        <p:spPr>
          <a:xfrm>
            <a:off x="1503557" y="3139068"/>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GHIm</a:t>
            </a:r>
            <a:endParaRPr lang="en-US">
              <a:solidFill>
                <a:schemeClr val="tx1"/>
              </a:solidFill>
            </a:endParaRPr>
          </a:p>
        </p:txBody>
      </p:sp>
      <p:sp>
        <p:nvSpPr>
          <p:cNvPr id="11" name="Rectangle: Rounded Corners 10">
            <a:extLst>
              <a:ext uri="{FF2B5EF4-FFF2-40B4-BE49-F238E27FC236}">
                <a16:creationId xmlns:a16="http://schemas.microsoft.com/office/drawing/2014/main" id="{F4A1CAC5-3542-4FE4-9479-E9485B1E5403}"/>
              </a:ext>
            </a:extLst>
          </p:cNvPr>
          <p:cNvSpPr/>
          <p:nvPr/>
        </p:nvSpPr>
        <p:spPr>
          <a:xfrm>
            <a:off x="7738946" y="5815360"/>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sp>
        <p:nvSpPr>
          <p:cNvPr id="12" name="Rectangle: Rounded Corners 11">
            <a:extLst>
              <a:ext uri="{FF2B5EF4-FFF2-40B4-BE49-F238E27FC236}">
                <a16:creationId xmlns:a16="http://schemas.microsoft.com/office/drawing/2014/main" id="{2B3778F1-D0D0-41D0-BD49-F4F6F00A2A8D}"/>
              </a:ext>
            </a:extLst>
          </p:cNvPr>
          <p:cNvSpPr/>
          <p:nvPr/>
        </p:nvSpPr>
        <p:spPr>
          <a:xfrm>
            <a:off x="1884556" y="5852531"/>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p>
        </p:txBody>
      </p:sp>
      <p:sp>
        <p:nvSpPr>
          <p:cNvPr id="13" name="Rectangle: Rounded Corners 12">
            <a:extLst>
              <a:ext uri="{FF2B5EF4-FFF2-40B4-BE49-F238E27FC236}">
                <a16:creationId xmlns:a16="http://schemas.microsoft.com/office/drawing/2014/main" id="{2270FC8B-39C9-4018-AC45-827790EB7AF1}"/>
              </a:ext>
            </a:extLst>
          </p:cNvPr>
          <p:cNvSpPr/>
          <p:nvPr/>
        </p:nvSpPr>
        <p:spPr>
          <a:xfrm>
            <a:off x="7079165" y="3008971"/>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pic>
        <p:nvPicPr>
          <p:cNvPr id="14" name="Picture 14" descr="Text&#10;&#10;Description automatically generated">
            <a:extLst>
              <a:ext uri="{FF2B5EF4-FFF2-40B4-BE49-F238E27FC236}">
                <a16:creationId xmlns:a16="http://schemas.microsoft.com/office/drawing/2014/main" id="{46AF1506-68E1-4A2D-B7AC-4D4AD398BC81}"/>
              </a:ext>
            </a:extLst>
          </p:cNvPr>
          <p:cNvPicPr>
            <a:picLocks noChangeAspect="1"/>
          </p:cNvPicPr>
          <p:nvPr/>
        </p:nvPicPr>
        <p:blipFill>
          <a:blip r:embed="rId7"/>
          <a:stretch>
            <a:fillRect/>
          </a:stretch>
        </p:blipFill>
        <p:spPr>
          <a:xfrm>
            <a:off x="9426497" y="1218489"/>
            <a:ext cx="2408664" cy="2404510"/>
          </a:xfrm>
          <a:prstGeom prst="rect">
            <a:avLst/>
          </a:prstGeom>
        </p:spPr>
      </p:pic>
      <p:pic>
        <p:nvPicPr>
          <p:cNvPr id="15" name="Picture 15" descr="Text&#10;&#10;Description automatically generated">
            <a:extLst>
              <a:ext uri="{FF2B5EF4-FFF2-40B4-BE49-F238E27FC236}">
                <a16:creationId xmlns:a16="http://schemas.microsoft.com/office/drawing/2014/main" id="{2DAC1CEC-2937-424A-8FB4-9D90BE75F6F4}"/>
              </a:ext>
            </a:extLst>
          </p:cNvPr>
          <p:cNvPicPr>
            <a:picLocks noChangeAspect="1"/>
          </p:cNvPicPr>
          <p:nvPr/>
        </p:nvPicPr>
        <p:blipFill>
          <a:blip r:embed="rId8"/>
          <a:stretch>
            <a:fillRect/>
          </a:stretch>
        </p:blipFill>
        <p:spPr>
          <a:xfrm>
            <a:off x="3525644" y="3919062"/>
            <a:ext cx="2743200" cy="2420997"/>
          </a:xfrm>
          <a:prstGeom prst="rect">
            <a:avLst/>
          </a:prstGeom>
        </p:spPr>
      </p:pic>
      <p:pic>
        <p:nvPicPr>
          <p:cNvPr id="16" name="Picture 16" descr="Text&#10;&#10;Description automatically generated">
            <a:extLst>
              <a:ext uri="{FF2B5EF4-FFF2-40B4-BE49-F238E27FC236}">
                <a16:creationId xmlns:a16="http://schemas.microsoft.com/office/drawing/2014/main" id="{8EDF7969-70B0-42CD-9C3D-F98B2B4C35F3}"/>
              </a:ext>
            </a:extLst>
          </p:cNvPr>
          <p:cNvPicPr>
            <a:picLocks noChangeAspect="1"/>
          </p:cNvPicPr>
          <p:nvPr/>
        </p:nvPicPr>
        <p:blipFill>
          <a:blip r:embed="rId9"/>
          <a:stretch>
            <a:fillRect/>
          </a:stretch>
        </p:blipFill>
        <p:spPr>
          <a:xfrm>
            <a:off x="9445083" y="3965133"/>
            <a:ext cx="2743200" cy="2208052"/>
          </a:xfrm>
          <a:prstGeom prst="rect">
            <a:avLst/>
          </a:prstGeom>
        </p:spPr>
      </p:pic>
      <p:pic>
        <p:nvPicPr>
          <p:cNvPr id="17" name="Picture 17" descr="Text&#10;&#10;Description automatically generated">
            <a:extLst>
              <a:ext uri="{FF2B5EF4-FFF2-40B4-BE49-F238E27FC236}">
                <a16:creationId xmlns:a16="http://schemas.microsoft.com/office/drawing/2014/main" id="{E36C43D5-8ADB-4D09-A53E-4B4CC2B62C5D}"/>
              </a:ext>
            </a:extLst>
          </p:cNvPr>
          <p:cNvPicPr>
            <a:picLocks noChangeAspect="1"/>
          </p:cNvPicPr>
          <p:nvPr/>
        </p:nvPicPr>
        <p:blipFill>
          <a:blip r:embed="rId10"/>
          <a:stretch>
            <a:fillRect/>
          </a:stretch>
        </p:blipFill>
        <p:spPr>
          <a:xfrm>
            <a:off x="3126059" y="1031254"/>
            <a:ext cx="2575932" cy="2658174"/>
          </a:xfrm>
          <a:prstGeom prst="rect">
            <a:avLst/>
          </a:prstGeom>
        </p:spPr>
      </p:pic>
    </p:spTree>
    <p:extLst>
      <p:ext uri="{BB962C8B-B14F-4D97-AF65-F5344CB8AC3E}">
        <p14:creationId xmlns:p14="http://schemas.microsoft.com/office/powerpoint/2010/main" val="177548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A picture containing sky, outdoor, blue, solar cell&#10;&#10;Description automatically generated">
            <a:extLst>
              <a:ext uri="{FF2B5EF4-FFF2-40B4-BE49-F238E27FC236}">
                <a16:creationId xmlns:a16="http://schemas.microsoft.com/office/drawing/2014/main" id="{C582DA1E-AA36-42CD-9578-9B53056261B9}"/>
              </a:ext>
            </a:extLst>
          </p:cNvPr>
          <p:cNvPicPr>
            <a:picLocks noChangeAspect="1"/>
          </p:cNvPicPr>
          <p:nvPr/>
        </p:nvPicPr>
        <p:blipFill rotWithShape="1">
          <a:blip r:embed="rId2"/>
          <a:srcRect t="22413"/>
          <a:stretch/>
        </p:blipFill>
        <p:spPr>
          <a:xfrm>
            <a:off x="-1" y="1"/>
            <a:ext cx="12192002" cy="6408742"/>
          </a:xfrm>
          <a:prstGeom prst="rect">
            <a:avLst/>
          </a:prstGeom>
        </p:spPr>
      </p:pic>
      <p:sp>
        <p:nvSpPr>
          <p:cNvPr id="5" name="Rectangle: Rounded Corners 4">
            <a:extLst>
              <a:ext uri="{FF2B5EF4-FFF2-40B4-BE49-F238E27FC236}">
                <a16:creationId xmlns:a16="http://schemas.microsoft.com/office/drawing/2014/main" id="{CA71D558-0077-445D-A0FD-8509F7C2A7B1}"/>
              </a:ext>
            </a:extLst>
          </p:cNvPr>
          <p:cNvSpPr/>
          <p:nvPr/>
        </p:nvSpPr>
        <p:spPr>
          <a:xfrm>
            <a:off x="990223" y="251748"/>
            <a:ext cx="3893986"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Decomposition</a:t>
            </a:r>
            <a:endParaRPr lang="en-US">
              <a:solidFill>
                <a:schemeClr val="tx1"/>
              </a:solidFill>
            </a:endParaRPr>
          </a:p>
        </p:txBody>
      </p:sp>
      <p:pic>
        <p:nvPicPr>
          <p:cNvPr id="6" name="Picture 6" descr="Diagram&#10;&#10;Description automatically generated">
            <a:extLst>
              <a:ext uri="{FF2B5EF4-FFF2-40B4-BE49-F238E27FC236}">
                <a16:creationId xmlns:a16="http://schemas.microsoft.com/office/drawing/2014/main" id="{1FEA48C0-5E69-4B4A-8A84-405FC13810A3}"/>
              </a:ext>
            </a:extLst>
          </p:cNvPr>
          <p:cNvPicPr>
            <a:picLocks noChangeAspect="1"/>
          </p:cNvPicPr>
          <p:nvPr/>
        </p:nvPicPr>
        <p:blipFill>
          <a:blip r:embed="rId3"/>
          <a:stretch>
            <a:fillRect/>
          </a:stretch>
        </p:blipFill>
        <p:spPr>
          <a:xfrm>
            <a:off x="3716" y="1559963"/>
            <a:ext cx="2743200" cy="1693682"/>
          </a:xfrm>
          <a:prstGeom prst="rect">
            <a:avLst/>
          </a:prstGeom>
        </p:spPr>
      </p:pic>
      <p:sp>
        <p:nvSpPr>
          <p:cNvPr id="8" name="Rectangle: Rounded Corners 7">
            <a:extLst>
              <a:ext uri="{FF2B5EF4-FFF2-40B4-BE49-F238E27FC236}">
                <a16:creationId xmlns:a16="http://schemas.microsoft.com/office/drawing/2014/main" id="{F5837327-6CF6-4E67-A786-0B7676108B92}"/>
              </a:ext>
            </a:extLst>
          </p:cNvPr>
          <p:cNvSpPr/>
          <p:nvPr/>
        </p:nvSpPr>
        <p:spPr>
          <a:xfrm>
            <a:off x="397727" y="3427141"/>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GHIm</a:t>
            </a:r>
            <a:endParaRPr lang="en-US">
              <a:solidFill>
                <a:schemeClr val="tx1"/>
              </a:solidFill>
            </a:endParaRPr>
          </a:p>
        </p:txBody>
      </p:sp>
      <p:sp>
        <p:nvSpPr>
          <p:cNvPr id="10" name="Rectangle: Rounded Corners 9">
            <a:extLst>
              <a:ext uri="{FF2B5EF4-FFF2-40B4-BE49-F238E27FC236}">
                <a16:creationId xmlns:a16="http://schemas.microsoft.com/office/drawing/2014/main" id="{0E25643A-398B-4229-BE3D-2DD559BAB056}"/>
              </a:ext>
            </a:extLst>
          </p:cNvPr>
          <p:cNvSpPr/>
          <p:nvPr/>
        </p:nvSpPr>
        <p:spPr>
          <a:xfrm>
            <a:off x="3402982" y="3468029"/>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sp>
        <p:nvSpPr>
          <p:cNvPr id="12" name="Rectangle: Rounded Corners 11">
            <a:extLst>
              <a:ext uri="{FF2B5EF4-FFF2-40B4-BE49-F238E27FC236}">
                <a16:creationId xmlns:a16="http://schemas.microsoft.com/office/drawing/2014/main" id="{F2178E4C-6B4E-4018-929B-448AB6AA5E73}"/>
              </a:ext>
            </a:extLst>
          </p:cNvPr>
          <p:cNvSpPr/>
          <p:nvPr/>
        </p:nvSpPr>
        <p:spPr>
          <a:xfrm>
            <a:off x="581723" y="5878551"/>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endParaRPr lang="en-US" err="1"/>
          </a:p>
        </p:txBody>
      </p:sp>
      <p:sp>
        <p:nvSpPr>
          <p:cNvPr id="14" name="Rectangle: Rounded Corners 13">
            <a:extLst>
              <a:ext uri="{FF2B5EF4-FFF2-40B4-BE49-F238E27FC236}">
                <a16:creationId xmlns:a16="http://schemas.microsoft.com/office/drawing/2014/main" id="{5086CEF0-470B-415A-B33D-24700BBA4384}"/>
              </a:ext>
            </a:extLst>
          </p:cNvPr>
          <p:cNvSpPr/>
          <p:nvPr/>
        </p:nvSpPr>
        <p:spPr>
          <a:xfrm>
            <a:off x="3512635" y="5882269"/>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pic>
        <p:nvPicPr>
          <p:cNvPr id="15" name="Picture 15" descr="A picture containing diagram&#10;&#10;Description automatically generated">
            <a:extLst>
              <a:ext uri="{FF2B5EF4-FFF2-40B4-BE49-F238E27FC236}">
                <a16:creationId xmlns:a16="http://schemas.microsoft.com/office/drawing/2014/main" id="{60B5A98F-3C83-4840-B5D5-204E1319C66A}"/>
              </a:ext>
            </a:extLst>
          </p:cNvPr>
          <p:cNvPicPr>
            <a:picLocks noChangeAspect="1"/>
          </p:cNvPicPr>
          <p:nvPr/>
        </p:nvPicPr>
        <p:blipFill>
          <a:blip r:embed="rId4"/>
          <a:stretch>
            <a:fillRect/>
          </a:stretch>
        </p:blipFill>
        <p:spPr>
          <a:xfrm>
            <a:off x="3116765" y="4104214"/>
            <a:ext cx="2743200" cy="1697572"/>
          </a:xfrm>
          <a:prstGeom prst="rect">
            <a:avLst/>
          </a:prstGeom>
        </p:spPr>
      </p:pic>
      <p:pic>
        <p:nvPicPr>
          <p:cNvPr id="16" name="Picture 16" descr="Chart&#10;&#10;Description automatically generated">
            <a:extLst>
              <a:ext uri="{FF2B5EF4-FFF2-40B4-BE49-F238E27FC236}">
                <a16:creationId xmlns:a16="http://schemas.microsoft.com/office/drawing/2014/main" id="{20A4B2B2-1827-4523-9C94-7E68FE197A62}"/>
              </a:ext>
            </a:extLst>
          </p:cNvPr>
          <p:cNvPicPr>
            <a:picLocks noChangeAspect="1"/>
          </p:cNvPicPr>
          <p:nvPr/>
        </p:nvPicPr>
        <p:blipFill>
          <a:blip r:embed="rId5"/>
          <a:stretch>
            <a:fillRect/>
          </a:stretch>
        </p:blipFill>
        <p:spPr>
          <a:xfrm>
            <a:off x="-24161" y="4056433"/>
            <a:ext cx="2743200" cy="1681619"/>
          </a:xfrm>
          <a:prstGeom prst="rect">
            <a:avLst/>
          </a:prstGeom>
        </p:spPr>
      </p:pic>
      <p:pic>
        <p:nvPicPr>
          <p:cNvPr id="17" name="Picture 17" descr="A picture containing graphical user interface&#10;&#10;Description automatically generated">
            <a:extLst>
              <a:ext uri="{FF2B5EF4-FFF2-40B4-BE49-F238E27FC236}">
                <a16:creationId xmlns:a16="http://schemas.microsoft.com/office/drawing/2014/main" id="{2B4819F9-CE9D-4431-8450-0F346EE11338}"/>
              </a:ext>
            </a:extLst>
          </p:cNvPr>
          <p:cNvPicPr>
            <a:picLocks noChangeAspect="1"/>
          </p:cNvPicPr>
          <p:nvPr/>
        </p:nvPicPr>
        <p:blipFill>
          <a:blip r:embed="rId6"/>
          <a:stretch>
            <a:fillRect/>
          </a:stretch>
        </p:blipFill>
        <p:spPr>
          <a:xfrm>
            <a:off x="2977377" y="1559732"/>
            <a:ext cx="2743200" cy="1749901"/>
          </a:xfrm>
          <a:prstGeom prst="rect">
            <a:avLst/>
          </a:prstGeom>
        </p:spPr>
      </p:pic>
      <p:sp>
        <p:nvSpPr>
          <p:cNvPr id="18" name="Rectangle: Rounded Corners 17">
            <a:extLst>
              <a:ext uri="{FF2B5EF4-FFF2-40B4-BE49-F238E27FC236}">
                <a16:creationId xmlns:a16="http://schemas.microsoft.com/office/drawing/2014/main" id="{595710DF-6A9E-4A2A-A8CE-F75241180684}"/>
              </a:ext>
            </a:extLst>
          </p:cNvPr>
          <p:cNvSpPr/>
          <p:nvPr/>
        </p:nvSpPr>
        <p:spPr>
          <a:xfrm>
            <a:off x="6742393" y="251748"/>
            <a:ext cx="3893986" cy="91632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a:solidFill>
                  <a:schemeClr val="tx1"/>
                </a:solidFill>
                <a:latin typeface="Abadi"/>
              </a:rPr>
              <a:t>STL Decomposition</a:t>
            </a:r>
            <a:endParaRPr lang="en-US">
              <a:solidFill>
                <a:schemeClr val="tx1"/>
              </a:solidFill>
            </a:endParaRPr>
          </a:p>
        </p:txBody>
      </p:sp>
      <p:pic>
        <p:nvPicPr>
          <p:cNvPr id="19" name="Picture 19" descr="A picture containing diagram&#10;&#10;Description automatically generated">
            <a:extLst>
              <a:ext uri="{FF2B5EF4-FFF2-40B4-BE49-F238E27FC236}">
                <a16:creationId xmlns:a16="http://schemas.microsoft.com/office/drawing/2014/main" id="{D4CD6AC4-31C5-4358-9E85-4DE3AB246924}"/>
              </a:ext>
            </a:extLst>
          </p:cNvPr>
          <p:cNvPicPr>
            <a:picLocks noChangeAspect="1"/>
          </p:cNvPicPr>
          <p:nvPr/>
        </p:nvPicPr>
        <p:blipFill>
          <a:blip r:embed="rId7"/>
          <a:stretch>
            <a:fillRect/>
          </a:stretch>
        </p:blipFill>
        <p:spPr>
          <a:xfrm>
            <a:off x="6462132" y="1519280"/>
            <a:ext cx="2743200" cy="1682122"/>
          </a:xfrm>
          <a:prstGeom prst="rect">
            <a:avLst/>
          </a:prstGeom>
        </p:spPr>
      </p:pic>
      <p:pic>
        <p:nvPicPr>
          <p:cNvPr id="20" name="Picture 20" descr="A picture containing text, antenna&#10;&#10;Description automatically generated">
            <a:extLst>
              <a:ext uri="{FF2B5EF4-FFF2-40B4-BE49-F238E27FC236}">
                <a16:creationId xmlns:a16="http://schemas.microsoft.com/office/drawing/2014/main" id="{68E90261-BDE9-4776-A0A9-B9B538C73826}"/>
              </a:ext>
            </a:extLst>
          </p:cNvPr>
          <p:cNvPicPr>
            <a:picLocks noChangeAspect="1"/>
          </p:cNvPicPr>
          <p:nvPr/>
        </p:nvPicPr>
        <p:blipFill>
          <a:blip r:embed="rId8"/>
          <a:stretch>
            <a:fillRect/>
          </a:stretch>
        </p:blipFill>
        <p:spPr>
          <a:xfrm>
            <a:off x="9500839" y="1499873"/>
            <a:ext cx="2743200" cy="1702352"/>
          </a:xfrm>
          <a:prstGeom prst="rect">
            <a:avLst/>
          </a:prstGeom>
        </p:spPr>
      </p:pic>
      <p:pic>
        <p:nvPicPr>
          <p:cNvPr id="21" name="Picture 21" descr="A picture containing text, measuring stick, document&#10;&#10;Description automatically generated">
            <a:extLst>
              <a:ext uri="{FF2B5EF4-FFF2-40B4-BE49-F238E27FC236}">
                <a16:creationId xmlns:a16="http://schemas.microsoft.com/office/drawing/2014/main" id="{417A12C1-A5EF-41F0-9886-F6BCCBCC8930}"/>
              </a:ext>
            </a:extLst>
          </p:cNvPr>
          <p:cNvPicPr>
            <a:picLocks noChangeAspect="1"/>
          </p:cNvPicPr>
          <p:nvPr/>
        </p:nvPicPr>
        <p:blipFill>
          <a:blip r:embed="rId9"/>
          <a:stretch>
            <a:fillRect/>
          </a:stretch>
        </p:blipFill>
        <p:spPr>
          <a:xfrm>
            <a:off x="6406375" y="4192573"/>
            <a:ext cx="2743200" cy="1688123"/>
          </a:xfrm>
          <a:prstGeom prst="rect">
            <a:avLst/>
          </a:prstGeom>
        </p:spPr>
      </p:pic>
      <p:pic>
        <p:nvPicPr>
          <p:cNvPr id="22" name="Picture 22" descr="A picture containing text, antenna&#10;&#10;Description automatically generated">
            <a:extLst>
              <a:ext uri="{FF2B5EF4-FFF2-40B4-BE49-F238E27FC236}">
                <a16:creationId xmlns:a16="http://schemas.microsoft.com/office/drawing/2014/main" id="{0E6B6491-74AE-4AC6-A175-F3D742A4D1A6}"/>
              </a:ext>
            </a:extLst>
          </p:cNvPr>
          <p:cNvPicPr>
            <a:picLocks noChangeAspect="1"/>
          </p:cNvPicPr>
          <p:nvPr/>
        </p:nvPicPr>
        <p:blipFill>
          <a:blip r:embed="rId10"/>
          <a:stretch>
            <a:fillRect/>
          </a:stretch>
        </p:blipFill>
        <p:spPr>
          <a:xfrm>
            <a:off x="9445083" y="4192091"/>
            <a:ext cx="2743200" cy="1689086"/>
          </a:xfrm>
          <a:prstGeom prst="rect">
            <a:avLst/>
          </a:prstGeom>
        </p:spPr>
      </p:pic>
      <p:sp>
        <p:nvSpPr>
          <p:cNvPr id="23" name="Rectangle: Rounded Corners 22">
            <a:extLst>
              <a:ext uri="{FF2B5EF4-FFF2-40B4-BE49-F238E27FC236}">
                <a16:creationId xmlns:a16="http://schemas.microsoft.com/office/drawing/2014/main" id="{9D7BF6ED-DDBF-4BCB-A89A-4032EF00786B}"/>
              </a:ext>
            </a:extLst>
          </p:cNvPr>
          <p:cNvSpPr/>
          <p:nvPr/>
        </p:nvSpPr>
        <p:spPr>
          <a:xfrm>
            <a:off x="7069873" y="3464311"/>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GHIm</a:t>
            </a:r>
            <a:endParaRPr lang="en-US">
              <a:solidFill>
                <a:schemeClr val="tx1"/>
              </a:solidFill>
            </a:endParaRPr>
          </a:p>
        </p:txBody>
      </p:sp>
      <p:sp>
        <p:nvSpPr>
          <p:cNvPr id="24" name="Rectangle: Rounded Corners 23">
            <a:extLst>
              <a:ext uri="{FF2B5EF4-FFF2-40B4-BE49-F238E27FC236}">
                <a16:creationId xmlns:a16="http://schemas.microsoft.com/office/drawing/2014/main" id="{CC14D258-324B-4587-B7DA-FC7081C973AE}"/>
              </a:ext>
            </a:extLst>
          </p:cNvPr>
          <p:cNvSpPr/>
          <p:nvPr/>
        </p:nvSpPr>
        <p:spPr>
          <a:xfrm>
            <a:off x="10028665" y="3468029"/>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GTIm</a:t>
            </a:r>
          </a:p>
        </p:txBody>
      </p:sp>
      <p:sp>
        <p:nvSpPr>
          <p:cNvPr id="25" name="Rectangle: Rounded Corners 24">
            <a:extLst>
              <a:ext uri="{FF2B5EF4-FFF2-40B4-BE49-F238E27FC236}">
                <a16:creationId xmlns:a16="http://schemas.microsoft.com/office/drawing/2014/main" id="{0BBBFC05-228D-42CF-AF5B-C7C52FDCD79E}"/>
              </a:ext>
            </a:extLst>
          </p:cNvPr>
          <p:cNvSpPr/>
          <p:nvPr/>
        </p:nvSpPr>
        <p:spPr>
          <a:xfrm>
            <a:off x="6965796" y="5925014"/>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DIFm</a:t>
            </a:r>
            <a:endParaRPr lang="en-US" err="1"/>
          </a:p>
        </p:txBody>
      </p:sp>
      <p:sp>
        <p:nvSpPr>
          <p:cNvPr id="26" name="Rectangle: Rounded Corners 25">
            <a:extLst>
              <a:ext uri="{FF2B5EF4-FFF2-40B4-BE49-F238E27FC236}">
                <a16:creationId xmlns:a16="http://schemas.microsoft.com/office/drawing/2014/main" id="{D426A2D4-FE3F-44B4-8F8F-68F52F83A81A}"/>
              </a:ext>
            </a:extLst>
          </p:cNvPr>
          <p:cNvSpPr/>
          <p:nvPr/>
        </p:nvSpPr>
        <p:spPr>
          <a:xfrm>
            <a:off x="9971049" y="5928732"/>
            <a:ext cx="1542584" cy="48321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rPr>
              <a:t>DNIm</a:t>
            </a:r>
          </a:p>
        </p:txBody>
      </p:sp>
    </p:spTree>
    <p:extLst>
      <p:ext uri="{BB962C8B-B14F-4D97-AF65-F5344CB8AC3E}">
        <p14:creationId xmlns:p14="http://schemas.microsoft.com/office/powerpoint/2010/main" val="1239512355"/>
      </p:ext>
    </p:extLst>
  </p:cSld>
  <p:clrMapOvr>
    <a:masterClrMapping/>
  </p:clrMapOvr>
</p:sld>
</file>

<file path=ppt/theme/theme1.xml><?xml version="1.0" encoding="utf-8"?>
<a:theme xmlns:a="http://schemas.openxmlformats.org/drawingml/2006/main" name="GradientRis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GradientRiseVTI</vt:lpstr>
      <vt:lpstr>Solar energy forecasting</vt:lpstr>
      <vt:lpstr>PowerPoint Presentation</vt:lpstr>
      <vt:lpstr>Assumptions/Hypotheses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2021-03-15T01:06:57Z</dcterms:created>
  <dcterms:modified xsi:type="dcterms:W3CDTF">2021-03-19T18:51:48Z</dcterms:modified>
</cp:coreProperties>
</file>